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312" r:id="rId4"/>
    <p:sldId id="286" r:id="rId5"/>
    <p:sldId id="287" r:id="rId6"/>
    <p:sldId id="288"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3" d="100"/>
          <a:sy n="83" d="100"/>
        </p:scale>
        <p:origin x="614"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14B54A-631F-40C9-9E50-423CF681554C}"/>
              </a:ext>
            </a:extLst>
          </p:cNvPr>
          <p:cNvSpPr txBox="1">
            <a:spLocks noGrp="1"/>
          </p:cNvSpPr>
          <p:nvPr>
            <p:ph type="ctrTitle"/>
          </p:nvPr>
        </p:nvSpPr>
        <p:spPr>
          <a:xfrm>
            <a:off x="1524003" y="1122361"/>
            <a:ext cx="9144000" cy="2387598"/>
          </a:xfrm>
        </p:spPr>
        <p:txBody>
          <a:bodyPr anchor="b"/>
          <a:lstStyle>
            <a:lvl1pPr>
              <a:defRPr sz="6000"/>
            </a:lvl1pPr>
          </a:lstStyle>
          <a:p>
            <a:pPr lvl="0"/>
            <a:r>
              <a:rPr lang="fr-FR"/>
              <a:t>Modifiez le style du titre</a:t>
            </a:r>
            <a:endParaRPr lang="fr-BE"/>
          </a:p>
        </p:txBody>
      </p:sp>
      <p:sp>
        <p:nvSpPr>
          <p:cNvPr id="3" name="Sous-titre 2">
            <a:extLst>
              <a:ext uri="{FF2B5EF4-FFF2-40B4-BE49-F238E27FC236}">
                <a16:creationId xmlns:a16="http://schemas.microsoft.com/office/drawing/2014/main" id="{463BCBD7-5F94-4DCB-BE86-EDC123A0B65D}"/>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fr-FR"/>
              <a:t>Modifiez le style des sous-titres du masque</a:t>
            </a:r>
            <a:endParaRPr lang="fr-BE"/>
          </a:p>
        </p:txBody>
      </p:sp>
      <p:sp>
        <p:nvSpPr>
          <p:cNvPr id="4" name="Espace réservé de la date 3">
            <a:extLst>
              <a:ext uri="{FF2B5EF4-FFF2-40B4-BE49-F238E27FC236}">
                <a16:creationId xmlns:a16="http://schemas.microsoft.com/office/drawing/2014/main" id="{3D0B6AF5-5C90-4059-AA5D-727F10BE5F41}"/>
              </a:ext>
            </a:extLst>
          </p:cNvPr>
          <p:cNvSpPr txBox="1">
            <a:spLocks noGrp="1"/>
          </p:cNvSpPr>
          <p:nvPr>
            <p:ph type="dt" sz="half" idx="7"/>
          </p:nvPr>
        </p:nvSpPr>
        <p:spPr/>
        <p:txBody>
          <a:bodyPr/>
          <a:lstStyle>
            <a:lvl1pPr>
              <a:defRPr/>
            </a:lvl1pPr>
          </a:lstStyle>
          <a:p>
            <a:pPr lvl="0"/>
            <a:fld id="{2EEBFDCE-5878-422A-A13A-C6C13A8BD2CD}" type="datetime1">
              <a:rPr lang="fr-BE"/>
              <a:pPr lvl="0"/>
              <a:t>13-01-20</a:t>
            </a:fld>
            <a:endParaRPr lang="fr-BE"/>
          </a:p>
        </p:txBody>
      </p:sp>
      <p:sp>
        <p:nvSpPr>
          <p:cNvPr id="5" name="Espace réservé du pied de page 4">
            <a:extLst>
              <a:ext uri="{FF2B5EF4-FFF2-40B4-BE49-F238E27FC236}">
                <a16:creationId xmlns:a16="http://schemas.microsoft.com/office/drawing/2014/main" id="{19D5F5C6-473C-43C9-817B-3CFB209D82A7}"/>
              </a:ext>
            </a:extLst>
          </p:cNvPr>
          <p:cNvSpPr txBox="1">
            <a:spLocks noGrp="1"/>
          </p:cNvSpPr>
          <p:nvPr>
            <p:ph type="ftr" sz="quarter" idx="9"/>
          </p:nvPr>
        </p:nvSpPr>
        <p:spPr/>
        <p:txBody>
          <a:bodyPr/>
          <a:lstStyle>
            <a:lvl1pPr>
              <a:defRPr/>
            </a:lvl1pPr>
          </a:lstStyle>
          <a:p>
            <a:pPr lvl="0"/>
            <a:endParaRPr lang="fr-BE"/>
          </a:p>
        </p:txBody>
      </p:sp>
      <p:sp>
        <p:nvSpPr>
          <p:cNvPr id="6" name="Espace réservé du numéro de diapositive 5">
            <a:extLst>
              <a:ext uri="{FF2B5EF4-FFF2-40B4-BE49-F238E27FC236}">
                <a16:creationId xmlns:a16="http://schemas.microsoft.com/office/drawing/2014/main" id="{4DA7E753-979B-4FD6-BDF2-D141C191CA3F}"/>
              </a:ext>
            </a:extLst>
          </p:cNvPr>
          <p:cNvSpPr txBox="1">
            <a:spLocks noGrp="1"/>
          </p:cNvSpPr>
          <p:nvPr>
            <p:ph type="sldNum" sz="quarter" idx="8"/>
          </p:nvPr>
        </p:nvSpPr>
        <p:spPr/>
        <p:txBody>
          <a:bodyPr/>
          <a:lstStyle>
            <a:lvl1pPr>
              <a:defRPr/>
            </a:lvl1pPr>
          </a:lstStyle>
          <a:p>
            <a:pPr lvl="0"/>
            <a:fld id="{74BE032B-F0F1-4F12-AD2B-CAE81BA2A534}" type="slidenum">
              <a:t>‹N°›</a:t>
            </a:fld>
            <a:endParaRPr lang="fr-BE"/>
          </a:p>
        </p:txBody>
      </p:sp>
    </p:spTree>
    <p:extLst>
      <p:ext uri="{BB962C8B-B14F-4D97-AF65-F5344CB8AC3E}">
        <p14:creationId xmlns:p14="http://schemas.microsoft.com/office/powerpoint/2010/main" val="237486061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E22EFD-05C7-4452-B486-52EF706E0472}"/>
              </a:ext>
            </a:extLst>
          </p:cNvPr>
          <p:cNvSpPr txBox="1">
            <a:spLocks noGrp="1"/>
          </p:cNvSpPr>
          <p:nvPr>
            <p:ph type="title"/>
          </p:nvPr>
        </p:nvSpPr>
        <p:spPr/>
        <p:txBody>
          <a:bodyPr/>
          <a:lstStyle>
            <a:lvl1pPr>
              <a:defRPr/>
            </a:lvl1pPr>
          </a:lstStyle>
          <a:p>
            <a:pPr lvl="0"/>
            <a:r>
              <a:rPr lang="fr-FR"/>
              <a:t>Modifiez le style du titre</a:t>
            </a:r>
            <a:endParaRPr lang="fr-BE"/>
          </a:p>
        </p:txBody>
      </p:sp>
      <p:sp>
        <p:nvSpPr>
          <p:cNvPr id="3" name="Espace réservé du texte vertical 2">
            <a:extLst>
              <a:ext uri="{FF2B5EF4-FFF2-40B4-BE49-F238E27FC236}">
                <a16:creationId xmlns:a16="http://schemas.microsoft.com/office/drawing/2014/main" id="{FA4CF671-1193-4492-A08A-D679953AF148}"/>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D3FBF6F2-8C0C-4FD5-BE24-6B658F1EA064}"/>
              </a:ext>
            </a:extLst>
          </p:cNvPr>
          <p:cNvSpPr txBox="1">
            <a:spLocks noGrp="1"/>
          </p:cNvSpPr>
          <p:nvPr>
            <p:ph type="dt" sz="half" idx="7"/>
          </p:nvPr>
        </p:nvSpPr>
        <p:spPr/>
        <p:txBody>
          <a:bodyPr/>
          <a:lstStyle>
            <a:lvl1pPr>
              <a:defRPr/>
            </a:lvl1pPr>
          </a:lstStyle>
          <a:p>
            <a:pPr lvl="0"/>
            <a:fld id="{5C7A75A9-FC39-4155-B384-D9F3631D5302}" type="datetime1">
              <a:rPr lang="fr-BE"/>
              <a:pPr lvl="0"/>
              <a:t>13-01-20</a:t>
            </a:fld>
            <a:endParaRPr lang="fr-BE"/>
          </a:p>
        </p:txBody>
      </p:sp>
      <p:sp>
        <p:nvSpPr>
          <p:cNvPr id="5" name="Espace réservé du pied de page 4">
            <a:extLst>
              <a:ext uri="{FF2B5EF4-FFF2-40B4-BE49-F238E27FC236}">
                <a16:creationId xmlns:a16="http://schemas.microsoft.com/office/drawing/2014/main" id="{C5BF6110-50BC-44E8-8619-C47CBE6B2D27}"/>
              </a:ext>
            </a:extLst>
          </p:cNvPr>
          <p:cNvSpPr txBox="1">
            <a:spLocks noGrp="1"/>
          </p:cNvSpPr>
          <p:nvPr>
            <p:ph type="ftr" sz="quarter" idx="9"/>
          </p:nvPr>
        </p:nvSpPr>
        <p:spPr/>
        <p:txBody>
          <a:bodyPr/>
          <a:lstStyle>
            <a:lvl1pPr>
              <a:defRPr/>
            </a:lvl1pPr>
          </a:lstStyle>
          <a:p>
            <a:pPr lvl="0"/>
            <a:endParaRPr lang="fr-BE"/>
          </a:p>
        </p:txBody>
      </p:sp>
      <p:sp>
        <p:nvSpPr>
          <p:cNvPr id="6" name="Espace réservé du numéro de diapositive 5">
            <a:extLst>
              <a:ext uri="{FF2B5EF4-FFF2-40B4-BE49-F238E27FC236}">
                <a16:creationId xmlns:a16="http://schemas.microsoft.com/office/drawing/2014/main" id="{5F54C154-9FE3-489A-B54E-85FB0035AA99}"/>
              </a:ext>
            </a:extLst>
          </p:cNvPr>
          <p:cNvSpPr txBox="1">
            <a:spLocks noGrp="1"/>
          </p:cNvSpPr>
          <p:nvPr>
            <p:ph type="sldNum" sz="quarter" idx="8"/>
          </p:nvPr>
        </p:nvSpPr>
        <p:spPr/>
        <p:txBody>
          <a:bodyPr/>
          <a:lstStyle>
            <a:lvl1pPr>
              <a:defRPr/>
            </a:lvl1pPr>
          </a:lstStyle>
          <a:p>
            <a:pPr lvl="0"/>
            <a:fld id="{DD3C70FA-D4D4-4104-8BAD-023B72F5513B}" type="slidenum">
              <a:t>‹N°›</a:t>
            </a:fld>
            <a:endParaRPr lang="fr-BE"/>
          </a:p>
        </p:txBody>
      </p:sp>
    </p:spTree>
    <p:extLst>
      <p:ext uri="{BB962C8B-B14F-4D97-AF65-F5344CB8AC3E}">
        <p14:creationId xmlns:p14="http://schemas.microsoft.com/office/powerpoint/2010/main" val="4075820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419DC2B-97EB-43F0-8486-E1C3BA1B7DC5}"/>
              </a:ext>
            </a:extLst>
          </p:cNvPr>
          <p:cNvSpPr txBox="1">
            <a:spLocks noGrp="1"/>
          </p:cNvSpPr>
          <p:nvPr>
            <p:ph type="title" orient="vert"/>
          </p:nvPr>
        </p:nvSpPr>
        <p:spPr>
          <a:xfrm>
            <a:off x="8724903" y="365129"/>
            <a:ext cx="2628899" cy="5811834"/>
          </a:xfrm>
        </p:spPr>
        <p:txBody>
          <a:bodyPr vert="eaVert"/>
          <a:lstStyle>
            <a:lvl1pPr>
              <a:defRPr/>
            </a:lvl1pPr>
          </a:lstStyle>
          <a:p>
            <a:pPr lvl="0"/>
            <a:r>
              <a:rPr lang="fr-FR"/>
              <a:t>Modifiez le style du titre</a:t>
            </a:r>
            <a:endParaRPr lang="fr-BE"/>
          </a:p>
        </p:txBody>
      </p:sp>
      <p:sp>
        <p:nvSpPr>
          <p:cNvPr id="3" name="Espace réservé du texte vertical 2">
            <a:extLst>
              <a:ext uri="{FF2B5EF4-FFF2-40B4-BE49-F238E27FC236}">
                <a16:creationId xmlns:a16="http://schemas.microsoft.com/office/drawing/2014/main" id="{9844D29E-C72B-484D-911E-D505E84B54C9}"/>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779233F9-2025-4B69-841A-44296E2626B1}"/>
              </a:ext>
            </a:extLst>
          </p:cNvPr>
          <p:cNvSpPr txBox="1">
            <a:spLocks noGrp="1"/>
          </p:cNvSpPr>
          <p:nvPr>
            <p:ph type="dt" sz="half" idx="7"/>
          </p:nvPr>
        </p:nvSpPr>
        <p:spPr/>
        <p:txBody>
          <a:bodyPr/>
          <a:lstStyle>
            <a:lvl1pPr>
              <a:defRPr/>
            </a:lvl1pPr>
          </a:lstStyle>
          <a:p>
            <a:pPr lvl="0"/>
            <a:fld id="{568BDAE4-EE58-43B1-9C05-DD4B9A3F4A57}" type="datetime1">
              <a:rPr lang="fr-BE"/>
              <a:pPr lvl="0"/>
              <a:t>13-01-20</a:t>
            </a:fld>
            <a:endParaRPr lang="fr-BE"/>
          </a:p>
        </p:txBody>
      </p:sp>
      <p:sp>
        <p:nvSpPr>
          <p:cNvPr id="5" name="Espace réservé du pied de page 4">
            <a:extLst>
              <a:ext uri="{FF2B5EF4-FFF2-40B4-BE49-F238E27FC236}">
                <a16:creationId xmlns:a16="http://schemas.microsoft.com/office/drawing/2014/main" id="{97C0141F-FE8D-4605-BB30-393F5A5403BD}"/>
              </a:ext>
            </a:extLst>
          </p:cNvPr>
          <p:cNvSpPr txBox="1">
            <a:spLocks noGrp="1"/>
          </p:cNvSpPr>
          <p:nvPr>
            <p:ph type="ftr" sz="quarter" idx="9"/>
          </p:nvPr>
        </p:nvSpPr>
        <p:spPr/>
        <p:txBody>
          <a:bodyPr/>
          <a:lstStyle>
            <a:lvl1pPr>
              <a:defRPr/>
            </a:lvl1pPr>
          </a:lstStyle>
          <a:p>
            <a:pPr lvl="0"/>
            <a:endParaRPr lang="fr-BE"/>
          </a:p>
        </p:txBody>
      </p:sp>
      <p:sp>
        <p:nvSpPr>
          <p:cNvPr id="6" name="Espace réservé du numéro de diapositive 5">
            <a:extLst>
              <a:ext uri="{FF2B5EF4-FFF2-40B4-BE49-F238E27FC236}">
                <a16:creationId xmlns:a16="http://schemas.microsoft.com/office/drawing/2014/main" id="{A71FA851-A3AF-41E1-BB72-601EBAE020BF}"/>
              </a:ext>
            </a:extLst>
          </p:cNvPr>
          <p:cNvSpPr txBox="1">
            <a:spLocks noGrp="1"/>
          </p:cNvSpPr>
          <p:nvPr>
            <p:ph type="sldNum" sz="quarter" idx="8"/>
          </p:nvPr>
        </p:nvSpPr>
        <p:spPr/>
        <p:txBody>
          <a:bodyPr/>
          <a:lstStyle>
            <a:lvl1pPr>
              <a:defRPr/>
            </a:lvl1pPr>
          </a:lstStyle>
          <a:p>
            <a:pPr lvl="0"/>
            <a:fld id="{17557EC8-4ECF-481E-958A-C8FF956CE3B6}" type="slidenum">
              <a:t>‹N°›</a:t>
            </a:fld>
            <a:endParaRPr lang="fr-BE"/>
          </a:p>
        </p:txBody>
      </p:sp>
    </p:spTree>
    <p:extLst>
      <p:ext uri="{BB962C8B-B14F-4D97-AF65-F5344CB8AC3E}">
        <p14:creationId xmlns:p14="http://schemas.microsoft.com/office/powerpoint/2010/main" val="3197322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14B54A-631F-40C9-9E50-423CF681554C}"/>
              </a:ext>
            </a:extLst>
          </p:cNvPr>
          <p:cNvSpPr txBox="1">
            <a:spLocks noGrp="1"/>
          </p:cNvSpPr>
          <p:nvPr>
            <p:ph type="ctrTitle"/>
          </p:nvPr>
        </p:nvSpPr>
        <p:spPr>
          <a:xfrm>
            <a:off x="1524003" y="1122361"/>
            <a:ext cx="9144000" cy="2387598"/>
          </a:xfrm>
        </p:spPr>
        <p:txBody>
          <a:bodyPr anchor="b"/>
          <a:lstStyle>
            <a:lvl1pPr>
              <a:defRPr sz="6000"/>
            </a:lvl1pPr>
          </a:lstStyle>
          <a:p>
            <a:pPr lvl="0"/>
            <a:r>
              <a:rPr lang="fr-FR"/>
              <a:t>Modifiez le style du titre</a:t>
            </a:r>
            <a:endParaRPr lang="fr-BE"/>
          </a:p>
        </p:txBody>
      </p:sp>
      <p:sp>
        <p:nvSpPr>
          <p:cNvPr id="3" name="Sous-titre 2">
            <a:extLst>
              <a:ext uri="{FF2B5EF4-FFF2-40B4-BE49-F238E27FC236}">
                <a16:creationId xmlns:a16="http://schemas.microsoft.com/office/drawing/2014/main" id="{463BCBD7-5F94-4DCB-BE86-EDC123A0B65D}"/>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fr-FR"/>
              <a:t>Modifiez le style des sous-titres du masque</a:t>
            </a:r>
            <a:endParaRPr lang="fr-BE"/>
          </a:p>
        </p:txBody>
      </p:sp>
      <p:sp>
        <p:nvSpPr>
          <p:cNvPr id="4" name="Espace réservé de la date 3">
            <a:extLst>
              <a:ext uri="{FF2B5EF4-FFF2-40B4-BE49-F238E27FC236}">
                <a16:creationId xmlns:a16="http://schemas.microsoft.com/office/drawing/2014/main" id="{3D0B6AF5-5C90-4059-AA5D-727F10BE5F41}"/>
              </a:ext>
            </a:extLst>
          </p:cNvPr>
          <p:cNvSpPr txBox="1">
            <a:spLocks noGrp="1"/>
          </p:cNvSpPr>
          <p:nvPr>
            <p:ph type="dt" sz="half" idx="7"/>
          </p:nvPr>
        </p:nvSpPr>
        <p:spPr/>
        <p:txBody>
          <a:bodyPr/>
          <a:lstStyle>
            <a:lvl1pPr>
              <a:defRPr/>
            </a:lvl1pPr>
          </a:lstStyle>
          <a:p>
            <a:pPr lvl="0"/>
            <a:fld id="{2EEBFDCE-5878-422A-A13A-C6C13A8BD2CD}" type="datetime1">
              <a:rPr lang="fr-BE"/>
              <a:pPr lvl="0"/>
              <a:t>13-01-20</a:t>
            </a:fld>
            <a:endParaRPr lang="fr-BE"/>
          </a:p>
        </p:txBody>
      </p:sp>
      <p:sp>
        <p:nvSpPr>
          <p:cNvPr id="5" name="Espace réservé du pied de page 4">
            <a:extLst>
              <a:ext uri="{FF2B5EF4-FFF2-40B4-BE49-F238E27FC236}">
                <a16:creationId xmlns:a16="http://schemas.microsoft.com/office/drawing/2014/main" id="{19D5F5C6-473C-43C9-817B-3CFB209D82A7}"/>
              </a:ext>
            </a:extLst>
          </p:cNvPr>
          <p:cNvSpPr txBox="1">
            <a:spLocks noGrp="1"/>
          </p:cNvSpPr>
          <p:nvPr>
            <p:ph type="ftr" sz="quarter" idx="9"/>
          </p:nvPr>
        </p:nvSpPr>
        <p:spPr/>
        <p:txBody>
          <a:bodyPr/>
          <a:lstStyle>
            <a:lvl1pPr>
              <a:defRPr/>
            </a:lvl1pPr>
          </a:lstStyle>
          <a:p>
            <a:pPr lvl="0"/>
            <a:endParaRPr lang="fr-BE"/>
          </a:p>
        </p:txBody>
      </p:sp>
      <p:sp>
        <p:nvSpPr>
          <p:cNvPr id="6" name="Espace réservé du numéro de diapositive 5">
            <a:extLst>
              <a:ext uri="{FF2B5EF4-FFF2-40B4-BE49-F238E27FC236}">
                <a16:creationId xmlns:a16="http://schemas.microsoft.com/office/drawing/2014/main" id="{4DA7E753-979B-4FD6-BDF2-D141C191CA3F}"/>
              </a:ext>
            </a:extLst>
          </p:cNvPr>
          <p:cNvSpPr txBox="1">
            <a:spLocks noGrp="1"/>
          </p:cNvSpPr>
          <p:nvPr>
            <p:ph type="sldNum" sz="quarter" idx="8"/>
          </p:nvPr>
        </p:nvSpPr>
        <p:spPr/>
        <p:txBody>
          <a:bodyPr/>
          <a:lstStyle>
            <a:lvl1pPr>
              <a:defRPr/>
            </a:lvl1pPr>
          </a:lstStyle>
          <a:p>
            <a:pPr lvl="0"/>
            <a:fld id="{74BE032B-F0F1-4F12-AD2B-CAE81BA2A534}" type="slidenum">
              <a:t>‹N°›</a:t>
            </a:fld>
            <a:endParaRPr lang="fr-BE"/>
          </a:p>
        </p:txBody>
      </p:sp>
    </p:spTree>
    <p:extLst>
      <p:ext uri="{BB962C8B-B14F-4D97-AF65-F5344CB8AC3E}">
        <p14:creationId xmlns:p14="http://schemas.microsoft.com/office/powerpoint/2010/main" val="2976538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7C0CF0-DDCC-4ED0-9A11-2A9CF72951E2}"/>
              </a:ext>
            </a:extLst>
          </p:cNvPr>
          <p:cNvSpPr txBox="1">
            <a:spLocks noGrp="1"/>
          </p:cNvSpPr>
          <p:nvPr>
            <p:ph type="title"/>
          </p:nvPr>
        </p:nvSpPr>
        <p:spPr/>
        <p:txBody>
          <a:bodyPr/>
          <a:lstStyle>
            <a:lvl1pPr>
              <a:defRPr/>
            </a:lvl1pPr>
          </a:lstStyle>
          <a:p>
            <a:pPr lvl="0"/>
            <a:r>
              <a:rPr lang="fr-FR"/>
              <a:t>Modifiez le style du titre</a:t>
            </a:r>
            <a:endParaRPr lang="fr-BE"/>
          </a:p>
        </p:txBody>
      </p:sp>
      <p:sp>
        <p:nvSpPr>
          <p:cNvPr id="3" name="Espace réservé du contenu 2">
            <a:extLst>
              <a:ext uri="{FF2B5EF4-FFF2-40B4-BE49-F238E27FC236}">
                <a16:creationId xmlns:a16="http://schemas.microsoft.com/office/drawing/2014/main" id="{586F869D-8DA4-4801-AB13-E8542627CC11}"/>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D59D4064-6FE8-41CE-87C1-BE43E547D5F5}"/>
              </a:ext>
            </a:extLst>
          </p:cNvPr>
          <p:cNvSpPr txBox="1">
            <a:spLocks noGrp="1"/>
          </p:cNvSpPr>
          <p:nvPr>
            <p:ph type="dt" sz="half" idx="7"/>
          </p:nvPr>
        </p:nvSpPr>
        <p:spPr/>
        <p:txBody>
          <a:bodyPr/>
          <a:lstStyle>
            <a:lvl1pPr>
              <a:defRPr/>
            </a:lvl1pPr>
          </a:lstStyle>
          <a:p>
            <a:pPr lvl="0"/>
            <a:fld id="{19FD14B6-EF4B-4E01-8BFC-39ECC1C5DD8D}" type="datetime1">
              <a:rPr lang="fr-BE"/>
              <a:pPr lvl="0"/>
              <a:t>13-01-20</a:t>
            </a:fld>
            <a:endParaRPr lang="fr-BE"/>
          </a:p>
        </p:txBody>
      </p:sp>
      <p:sp>
        <p:nvSpPr>
          <p:cNvPr id="5" name="Espace réservé du pied de page 4">
            <a:extLst>
              <a:ext uri="{FF2B5EF4-FFF2-40B4-BE49-F238E27FC236}">
                <a16:creationId xmlns:a16="http://schemas.microsoft.com/office/drawing/2014/main" id="{52992C08-AFEC-4614-ACCE-E893B91B7E8F}"/>
              </a:ext>
            </a:extLst>
          </p:cNvPr>
          <p:cNvSpPr txBox="1">
            <a:spLocks noGrp="1"/>
          </p:cNvSpPr>
          <p:nvPr>
            <p:ph type="ftr" sz="quarter" idx="9"/>
          </p:nvPr>
        </p:nvSpPr>
        <p:spPr/>
        <p:txBody>
          <a:bodyPr/>
          <a:lstStyle>
            <a:lvl1pPr>
              <a:defRPr/>
            </a:lvl1pPr>
          </a:lstStyle>
          <a:p>
            <a:pPr lvl="0"/>
            <a:endParaRPr lang="fr-BE"/>
          </a:p>
        </p:txBody>
      </p:sp>
      <p:sp>
        <p:nvSpPr>
          <p:cNvPr id="6" name="Espace réservé du numéro de diapositive 5">
            <a:extLst>
              <a:ext uri="{FF2B5EF4-FFF2-40B4-BE49-F238E27FC236}">
                <a16:creationId xmlns:a16="http://schemas.microsoft.com/office/drawing/2014/main" id="{CC569AAB-5052-4A8B-9C13-306ECD141ED3}"/>
              </a:ext>
            </a:extLst>
          </p:cNvPr>
          <p:cNvSpPr txBox="1">
            <a:spLocks noGrp="1"/>
          </p:cNvSpPr>
          <p:nvPr>
            <p:ph type="sldNum" sz="quarter" idx="8"/>
          </p:nvPr>
        </p:nvSpPr>
        <p:spPr/>
        <p:txBody>
          <a:bodyPr/>
          <a:lstStyle>
            <a:lvl1pPr>
              <a:defRPr/>
            </a:lvl1pPr>
          </a:lstStyle>
          <a:p>
            <a:pPr lvl="0"/>
            <a:fld id="{06496526-CD0C-4468-A965-34F346080FCB}" type="slidenum">
              <a:t>‹N°›</a:t>
            </a:fld>
            <a:endParaRPr lang="fr-BE"/>
          </a:p>
        </p:txBody>
      </p:sp>
    </p:spTree>
    <p:extLst>
      <p:ext uri="{BB962C8B-B14F-4D97-AF65-F5344CB8AC3E}">
        <p14:creationId xmlns:p14="http://schemas.microsoft.com/office/powerpoint/2010/main" val="266091952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46B4F5-3FF7-4164-A6FD-8557438B265E}"/>
              </a:ext>
            </a:extLst>
          </p:cNvPr>
          <p:cNvSpPr txBox="1">
            <a:spLocks noGrp="1"/>
          </p:cNvSpPr>
          <p:nvPr>
            <p:ph type="title"/>
          </p:nvPr>
        </p:nvSpPr>
        <p:spPr>
          <a:xfrm>
            <a:off x="831847" y="1709735"/>
            <a:ext cx="10515600" cy="2852735"/>
          </a:xfrm>
        </p:spPr>
        <p:txBody>
          <a:bodyPr anchor="b"/>
          <a:lstStyle>
            <a:lvl1pPr>
              <a:defRPr sz="6000"/>
            </a:lvl1pPr>
          </a:lstStyle>
          <a:p>
            <a:pPr lvl="0"/>
            <a:r>
              <a:rPr lang="fr-FR"/>
              <a:t>Modifiez le style du titre</a:t>
            </a:r>
            <a:endParaRPr lang="fr-BE"/>
          </a:p>
        </p:txBody>
      </p:sp>
      <p:sp>
        <p:nvSpPr>
          <p:cNvPr id="3" name="Espace réservé du texte 2">
            <a:extLst>
              <a:ext uri="{FF2B5EF4-FFF2-40B4-BE49-F238E27FC236}">
                <a16:creationId xmlns:a16="http://schemas.microsoft.com/office/drawing/2014/main" id="{DC0BB31B-F3DF-45E4-80E7-2F2D947BD8D1}"/>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4808064-8C2B-4B65-8B8E-AB9A70CA82B9}"/>
              </a:ext>
            </a:extLst>
          </p:cNvPr>
          <p:cNvSpPr txBox="1">
            <a:spLocks noGrp="1"/>
          </p:cNvSpPr>
          <p:nvPr>
            <p:ph type="dt" sz="half" idx="7"/>
          </p:nvPr>
        </p:nvSpPr>
        <p:spPr/>
        <p:txBody>
          <a:bodyPr/>
          <a:lstStyle>
            <a:lvl1pPr>
              <a:defRPr/>
            </a:lvl1pPr>
          </a:lstStyle>
          <a:p>
            <a:pPr lvl="0"/>
            <a:fld id="{6AAFC0C7-CAD5-4A44-8793-FDC50F84C127}" type="datetime1">
              <a:rPr lang="fr-BE"/>
              <a:pPr lvl="0"/>
              <a:t>13-01-20</a:t>
            </a:fld>
            <a:endParaRPr lang="fr-BE"/>
          </a:p>
        </p:txBody>
      </p:sp>
      <p:sp>
        <p:nvSpPr>
          <p:cNvPr id="5" name="Espace réservé du pied de page 4">
            <a:extLst>
              <a:ext uri="{FF2B5EF4-FFF2-40B4-BE49-F238E27FC236}">
                <a16:creationId xmlns:a16="http://schemas.microsoft.com/office/drawing/2014/main" id="{685E2A47-3494-4F09-B700-BBA47A181FC2}"/>
              </a:ext>
            </a:extLst>
          </p:cNvPr>
          <p:cNvSpPr txBox="1">
            <a:spLocks noGrp="1"/>
          </p:cNvSpPr>
          <p:nvPr>
            <p:ph type="ftr" sz="quarter" idx="9"/>
          </p:nvPr>
        </p:nvSpPr>
        <p:spPr/>
        <p:txBody>
          <a:bodyPr/>
          <a:lstStyle>
            <a:lvl1pPr>
              <a:defRPr/>
            </a:lvl1pPr>
          </a:lstStyle>
          <a:p>
            <a:pPr lvl="0"/>
            <a:endParaRPr lang="fr-BE"/>
          </a:p>
        </p:txBody>
      </p:sp>
      <p:sp>
        <p:nvSpPr>
          <p:cNvPr id="6" name="Espace réservé du numéro de diapositive 5">
            <a:extLst>
              <a:ext uri="{FF2B5EF4-FFF2-40B4-BE49-F238E27FC236}">
                <a16:creationId xmlns:a16="http://schemas.microsoft.com/office/drawing/2014/main" id="{5B328235-5CD5-4775-8021-75DDE915933A}"/>
              </a:ext>
            </a:extLst>
          </p:cNvPr>
          <p:cNvSpPr txBox="1">
            <a:spLocks noGrp="1"/>
          </p:cNvSpPr>
          <p:nvPr>
            <p:ph type="sldNum" sz="quarter" idx="8"/>
          </p:nvPr>
        </p:nvSpPr>
        <p:spPr/>
        <p:txBody>
          <a:bodyPr/>
          <a:lstStyle>
            <a:lvl1pPr>
              <a:defRPr/>
            </a:lvl1pPr>
          </a:lstStyle>
          <a:p>
            <a:pPr lvl="0"/>
            <a:fld id="{275DEAF0-8EB3-4E68-B92B-A3B2BF43254D}" type="slidenum">
              <a:t>‹N°›</a:t>
            </a:fld>
            <a:endParaRPr lang="fr-BE"/>
          </a:p>
        </p:txBody>
      </p:sp>
    </p:spTree>
    <p:extLst>
      <p:ext uri="{BB962C8B-B14F-4D97-AF65-F5344CB8AC3E}">
        <p14:creationId xmlns:p14="http://schemas.microsoft.com/office/powerpoint/2010/main" val="3779825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B16F45-9864-41A0-A0A3-9E3BAB3B3455}"/>
              </a:ext>
            </a:extLst>
          </p:cNvPr>
          <p:cNvSpPr txBox="1">
            <a:spLocks noGrp="1"/>
          </p:cNvSpPr>
          <p:nvPr>
            <p:ph type="title"/>
          </p:nvPr>
        </p:nvSpPr>
        <p:spPr/>
        <p:txBody>
          <a:bodyPr/>
          <a:lstStyle>
            <a:lvl1pPr>
              <a:defRPr/>
            </a:lvl1pPr>
          </a:lstStyle>
          <a:p>
            <a:pPr lvl="0"/>
            <a:r>
              <a:rPr lang="fr-FR"/>
              <a:t>Modifiez le style du titre</a:t>
            </a:r>
            <a:endParaRPr lang="fr-BE"/>
          </a:p>
        </p:txBody>
      </p:sp>
      <p:sp>
        <p:nvSpPr>
          <p:cNvPr id="3" name="Espace réservé du contenu 2">
            <a:extLst>
              <a:ext uri="{FF2B5EF4-FFF2-40B4-BE49-F238E27FC236}">
                <a16:creationId xmlns:a16="http://schemas.microsoft.com/office/drawing/2014/main" id="{2609696D-EDD8-403B-9878-81492D9DADD2}"/>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81D9BA38-FF1F-4816-93AE-A7135A022BC7}"/>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DCF0E576-DE8C-41F5-AF5B-3CB80075D093}"/>
              </a:ext>
            </a:extLst>
          </p:cNvPr>
          <p:cNvSpPr txBox="1">
            <a:spLocks noGrp="1"/>
          </p:cNvSpPr>
          <p:nvPr>
            <p:ph type="dt" sz="half" idx="7"/>
          </p:nvPr>
        </p:nvSpPr>
        <p:spPr/>
        <p:txBody>
          <a:bodyPr/>
          <a:lstStyle>
            <a:lvl1pPr>
              <a:defRPr/>
            </a:lvl1pPr>
          </a:lstStyle>
          <a:p>
            <a:pPr lvl="0"/>
            <a:fld id="{CF49E0DD-EE0E-4BC5-843C-1644991B8985}" type="datetime1">
              <a:rPr lang="fr-BE"/>
              <a:pPr lvl="0"/>
              <a:t>13-01-20</a:t>
            </a:fld>
            <a:endParaRPr lang="fr-BE"/>
          </a:p>
        </p:txBody>
      </p:sp>
      <p:sp>
        <p:nvSpPr>
          <p:cNvPr id="6" name="Espace réservé du pied de page 5">
            <a:extLst>
              <a:ext uri="{FF2B5EF4-FFF2-40B4-BE49-F238E27FC236}">
                <a16:creationId xmlns:a16="http://schemas.microsoft.com/office/drawing/2014/main" id="{6E241CE2-620B-4054-825A-113EBD79094F}"/>
              </a:ext>
            </a:extLst>
          </p:cNvPr>
          <p:cNvSpPr txBox="1">
            <a:spLocks noGrp="1"/>
          </p:cNvSpPr>
          <p:nvPr>
            <p:ph type="ftr" sz="quarter" idx="9"/>
          </p:nvPr>
        </p:nvSpPr>
        <p:spPr/>
        <p:txBody>
          <a:bodyPr/>
          <a:lstStyle>
            <a:lvl1pPr>
              <a:defRPr/>
            </a:lvl1pPr>
          </a:lstStyle>
          <a:p>
            <a:pPr lvl="0"/>
            <a:endParaRPr lang="fr-BE"/>
          </a:p>
        </p:txBody>
      </p:sp>
      <p:sp>
        <p:nvSpPr>
          <p:cNvPr id="7" name="Espace réservé du numéro de diapositive 6">
            <a:extLst>
              <a:ext uri="{FF2B5EF4-FFF2-40B4-BE49-F238E27FC236}">
                <a16:creationId xmlns:a16="http://schemas.microsoft.com/office/drawing/2014/main" id="{9BC4E367-989D-4B65-85BD-3805EE05000C}"/>
              </a:ext>
            </a:extLst>
          </p:cNvPr>
          <p:cNvSpPr txBox="1">
            <a:spLocks noGrp="1"/>
          </p:cNvSpPr>
          <p:nvPr>
            <p:ph type="sldNum" sz="quarter" idx="8"/>
          </p:nvPr>
        </p:nvSpPr>
        <p:spPr/>
        <p:txBody>
          <a:bodyPr/>
          <a:lstStyle>
            <a:lvl1pPr>
              <a:defRPr/>
            </a:lvl1pPr>
          </a:lstStyle>
          <a:p>
            <a:pPr lvl="0"/>
            <a:fld id="{A188541F-D7E4-4638-B72C-27A02FC90D67}" type="slidenum">
              <a:t>‹N°›</a:t>
            </a:fld>
            <a:endParaRPr lang="fr-BE"/>
          </a:p>
        </p:txBody>
      </p:sp>
    </p:spTree>
    <p:extLst>
      <p:ext uri="{BB962C8B-B14F-4D97-AF65-F5344CB8AC3E}">
        <p14:creationId xmlns:p14="http://schemas.microsoft.com/office/powerpoint/2010/main" val="3176714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EEF3AB-9D57-4F4B-AFD0-A9A91C30C64F}"/>
              </a:ext>
            </a:extLst>
          </p:cNvPr>
          <p:cNvSpPr txBox="1">
            <a:spLocks noGrp="1"/>
          </p:cNvSpPr>
          <p:nvPr>
            <p:ph type="title"/>
          </p:nvPr>
        </p:nvSpPr>
        <p:spPr>
          <a:xfrm>
            <a:off x="839784" y="365129"/>
            <a:ext cx="10515600" cy="1325559"/>
          </a:xfrm>
        </p:spPr>
        <p:txBody>
          <a:bodyPr/>
          <a:lstStyle>
            <a:lvl1pPr>
              <a:defRPr/>
            </a:lvl1pPr>
          </a:lstStyle>
          <a:p>
            <a:pPr lvl="0"/>
            <a:r>
              <a:rPr lang="fr-FR"/>
              <a:t>Modifiez le style du titre</a:t>
            </a:r>
            <a:endParaRPr lang="fr-BE"/>
          </a:p>
        </p:txBody>
      </p:sp>
      <p:sp>
        <p:nvSpPr>
          <p:cNvPr id="3" name="Espace réservé du texte 2">
            <a:extLst>
              <a:ext uri="{FF2B5EF4-FFF2-40B4-BE49-F238E27FC236}">
                <a16:creationId xmlns:a16="http://schemas.microsoft.com/office/drawing/2014/main" id="{730E328F-D37B-41E0-8523-BB0FFACB0FE4}"/>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36D7DAD-370B-43CA-839A-8EC287EF4287}"/>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C9F64FE7-B703-478C-A4BC-311272557562}"/>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0F2B958-C92A-4984-96C4-B51D1668FD95}"/>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A718FC28-61A6-4584-9093-C1FA27D6776D}"/>
              </a:ext>
            </a:extLst>
          </p:cNvPr>
          <p:cNvSpPr txBox="1">
            <a:spLocks noGrp="1"/>
          </p:cNvSpPr>
          <p:nvPr>
            <p:ph type="dt" sz="half" idx="7"/>
          </p:nvPr>
        </p:nvSpPr>
        <p:spPr/>
        <p:txBody>
          <a:bodyPr/>
          <a:lstStyle>
            <a:lvl1pPr>
              <a:defRPr/>
            </a:lvl1pPr>
          </a:lstStyle>
          <a:p>
            <a:pPr lvl="0"/>
            <a:fld id="{CF21B2D4-F9F1-4BB5-8119-45705B51F815}" type="datetime1">
              <a:rPr lang="fr-BE"/>
              <a:pPr lvl="0"/>
              <a:t>13-01-20</a:t>
            </a:fld>
            <a:endParaRPr lang="fr-BE"/>
          </a:p>
        </p:txBody>
      </p:sp>
      <p:sp>
        <p:nvSpPr>
          <p:cNvPr id="8" name="Espace réservé du pied de page 7">
            <a:extLst>
              <a:ext uri="{FF2B5EF4-FFF2-40B4-BE49-F238E27FC236}">
                <a16:creationId xmlns:a16="http://schemas.microsoft.com/office/drawing/2014/main" id="{BA04C4A3-594B-4E31-A7E1-93CC5B349C55}"/>
              </a:ext>
            </a:extLst>
          </p:cNvPr>
          <p:cNvSpPr txBox="1">
            <a:spLocks noGrp="1"/>
          </p:cNvSpPr>
          <p:nvPr>
            <p:ph type="ftr" sz="quarter" idx="9"/>
          </p:nvPr>
        </p:nvSpPr>
        <p:spPr/>
        <p:txBody>
          <a:bodyPr/>
          <a:lstStyle>
            <a:lvl1pPr>
              <a:defRPr/>
            </a:lvl1pPr>
          </a:lstStyle>
          <a:p>
            <a:pPr lvl="0"/>
            <a:endParaRPr lang="fr-BE"/>
          </a:p>
        </p:txBody>
      </p:sp>
      <p:sp>
        <p:nvSpPr>
          <p:cNvPr id="9" name="Espace réservé du numéro de diapositive 8">
            <a:extLst>
              <a:ext uri="{FF2B5EF4-FFF2-40B4-BE49-F238E27FC236}">
                <a16:creationId xmlns:a16="http://schemas.microsoft.com/office/drawing/2014/main" id="{67E7152E-D5C1-48C0-9DAA-12F0E2BFED3D}"/>
              </a:ext>
            </a:extLst>
          </p:cNvPr>
          <p:cNvSpPr txBox="1">
            <a:spLocks noGrp="1"/>
          </p:cNvSpPr>
          <p:nvPr>
            <p:ph type="sldNum" sz="quarter" idx="8"/>
          </p:nvPr>
        </p:nvSpPr>
        <p:spPr/>
        <p:txBody>
          <a:bodyPr/>
          <a:lstStyle>
            <a:lvl1pPr>
              <a:defRPr/>
            </a:lvl1pPr>
          </a:lstStyle>
          <a:p>
            <a:pPr lvl="0"/>
            <a:fld id="{4584147D-99E4-424F-8CE2-985BC29E59F6}" type="slidenum">
              <a:t>‹N°›</a:t>
            </a:fld>
            <a:endParaRPr lang="fr-BE"/>
          </a:p>
        </p:txBody>
      </p:sp>
    </p:spTree>
    <p:extLst>
      <p:ext uri="{BB962C8B-B14F-4D97-AF65-F5344CB8AC3E}">
        <p14:creationId xmlns:p14="http://schemas.microsoft.com/office/powerpoint/2010/main" val="1851872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DA7D3B-F0A5-4C3F-958A-B9F878E0F7A3}"/>
              </a:ext>
            </a:extLst>
          </p:cNvPr>
          <p:cNvSpPr txBox="1">
            <a:spLocks noGrp="1"/>
          </p:cNvSpPr>
          <p:nvPr>
            <p:ph type="title"/>
          </p:nvPr>
        </p:nvSpPr>
        <p:spPr/>
        <p:txBody>
          <a:bodyPr/>
          <a:lstStyle>
            <a:lvl1pPr>
              <a:defRPr/>
            </a:lvl1pPr>
          </a:lstStyle>
          <a:p>
            <a:pPr lvl="0"/>
            <a:r>
              <a:rPr lang="fr-FR"/>
              <a:t>Modifiez le style du titre</a:t>
            </a:r>
            <a:endParaRPr lang="fr-BE"/>
          </a:p>
        </p:txBody>
      </p:sp>
      <p:sp>
        <p:nvSpPr>
          <p:cNvPr id="3" name="Espace réservé de la date 2">
            <a:extLst>
              <a:ext uri="{FF2B5EF4-FFF2-40B4-BE49-F238E27FC236}">
                <a16:creationId xmlns:a16="http://schemas.microsoft.com/office/drawing/2014/main" id="{DF67AE1E-025B-445A-87A0-3A2F68851D14}"/>
              </a:ext>
            </a:extLst>
          </p:cNvPr>
          <p:cNvSpPr txBox="1">
            <a:spLocks noGrp="1"/>
          </p:cNvSpPr>
          <p:nvPr>
            <p:ph type="dt" sz="half" idx="7"/>
          </p:nvPr>
        </p:nvSpPr>
        <p:spPr/>
        <p:txBody>
          <a:bodyPr/>
          <a:lstStyle>
            <a:lvl1pPr>
              <a:defRPr/>
            </a:lvl1pPr>
          </a:lstStyle>
          <a:p>
            <a:pPr lvl="0"/>
            <a:fld id="{645F7B80-E047-41F7-9A0B-C52BDA57AADF}" type="datetime1">
              <a:rPr lang="fr-BE"/>
              <a:pPr lvl="0"/>
              <a:t>13-01-20</a:t>
            </a:fld>
            <a:endParaRPr lang="fr-BE"/>
          </a:p>
        </p:txBody>
      </p:sp>
      <p:sp>
        <p:nvSpPr>
          <p:cNvPr id="4" name="Espace réservé du pied de page 3">
            <a:extLst>
              <a:ext uri="{FF2B5EF4-FFF2-40B4-BE49-F238E27FC236}">
                <a16:creationId xmlns:a16="http://schemas.microsoft.com/office/drawing/2014/main" id="{8F9121F4-393C-435F-B337-8983071BDB36}"/>
              </a:ext>
            </a:extLst>
          </p:cNvPr>
          <p:cNvSpPr txBox="1">
            <a:spLocks noGrp="1"/>
          </p:cNvSpPr>
          <p:nvPr>
            <p:ph type="ftr" sz="quarter" idx="9"/>
          </p:nvPr>
        </p:nvSpPr>
        <p:spPr/>
        <p:txBody>
          <a:bodyPr/>
          <a:lstStyle>
            <a:lvl1pPr>
              <a:defRPr/>
            </a:lvl1pPr>
          </a:lstStyle>
          <a:p>
            <a:pPr lvl="0"/>
            <a:endParaRPr lang="fr-BE"/>
          </a:p>
        </p:txBody>
      </p:sp>
      <p:sp>
        <p:nvSpPr>
          <p:cNvPr id="5" name="Espace réservé du numéro de diapositive 4">
            <a:extLst>
              <a:ext uri="{FF2B5EF4-FFF2-40B4-BE49-F238E27FC236}">
                <a16:creationId xmlns:a16="http://schemas.microsoft.com/office/drawing/2014/main" id="{D2D65174-A6CD-4B96-9DFB-D1BD6B5940ED}"/>
              </a:ext>
            </a:extLst>
          </p:cNvPr>
          <p:cNvSpPr txBox="1">
            <a:spLocks noGrp="1"/>
          </p:cNvSpPr>
          <p:nvPr>
            <p:ph type="sldNum" sz="quarter" idx="8"/>
          </p:nvPr>
        </p:nvSpPr>
        <p:spPr/>
        <p:txBody>
          <a:bodyPr/>
          <a:lstStyle>
            <a:lvl1pPr>
              <a:defRPr/>
            </a:lvl1pPr>
          </a:lstStyle>
          <a:p>
            <a:pPr lvl="0"/>
            <a:fld id="{23146BD6-CE77-4836-9503-DD53D69F4FB3}" type="slidenum">
              <a:t>‹N°›</a:t>
            </a:fld>
            <a:endParaRPr lang="fr-BE"/>
          </a:p>
        </p:txBody>
      </p:sp>
    </p:spTree>
    <p:extLst>
      <p:ext uri="{BB962C8B-B14F-4D97-AF65-F5344CB8AC3E}">
        <p14:creationId xmlns:p14="http://schemas.microsoft.com/office/powerpoint/2010/main" val="4146896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26F0DDE-7F95-4061-A17E-E521B7A4720E}"/>
              </a:ext>
            </a:extLst>
          </p:cNvPr>
          <p:cNvSpPr txBox="1">
            <a:spLocks noGrp="1"/>
          </p:cNvSpPr>
          <p:nvPr>
            <p:ph type="dt" sz="half" idx="7"/>
          </p:nvPr>
        </p:nvSpPr>
        <p:spPr/>
        <p:txBody>
          <a:bodyPr/>
          <a:lstStyle>
            <a:lvl1pPr>
              <a:defRPr/>
            </a:lvl1pPr>
          </a:lstStyle>
          <a:p>
            <a:pPr lvl="0"/>
            <a:fld id="{010690DA-1055-49BC-AE73-43308354C23B}" type="datetime1">
              <a:rPr lang="fr-BE"/>
              <a:pPr lvl="0"/>
              <a:t>13-01-20</a:t>
            </a:fld>
            <a:endParaRPr lang="fr-BE"/>
          </a:p>
        </p:txBody>
      </p:sp>
      <p:sp>
        <p:nvSpPr>
          <p:cNvPr id="3" name="Espace réservé du pied de page 2">
            <a:extLst>
              <a:ext uri="{FF2B5EF4-FFF2-40B4-BE49-F238E27FC236}">
                <a16:creationId xmlns:a16="http://schemas.microsoft.com/office/drawing/2014/main" id="{5AD3F37F-9907-4650-8B07-A956AF329A8D}"/>
              </a:ext>
            </a:extLst>
          </p:cNvPr>
          <p:cNvSpPr txBox="1">
            <a:spLocks noGrp="1"/>
          </p:cNvSpPr>
          <p:nvPr>
            <p:ph type="ftr" sz="quarter" idx="9"/>
          </p:nvPr>
        </p:nvSpPr>
        <p:spPr/>
        <p:txBody>
          <a:bodyPr/>
          <a:lstStyle>
            <a:lvl1pPr>
              <a:defRPr/>
            </a:lvl1pPr>
          </a:lstStyle>
          <a:p>
            <a:pPr lvl="0"/>
            <a:endParaRPr lang="fr-BE"/>
          </a:p>
        </p:txBody>
      </p:sp>
      <p:sp>
        <p:nvSpPr>
          <p:cNvPr id="4" name="Espace réservé du numéro de diapositive 3">
            <a:extLst>
              <a:ext uri="{FF2B5EF4-FFF2-40B4-BE49-F238E27FC236}">
                <a16:creationId xmlns:a16="http://schemas.microsoft.com/office/drawing/2014/main" id="{55E56111-2CB8-4D37-B400-F60944AAB542}"/>
              </a:ext>
            </a:extLst>
          </p:cNvPr>
          <p:cNvSpPr txBox="1">
            <a:spLocks noGrp="1"/>
          </p:cNvSpPr>
          <p:nvPr>
            <p:ph type="sldNum" sz="quarter" idx="8"/>
          </p:nvPr>
        </p:nvSpPr>
        <p:spPr/>
        <p:txBody>
          <a:bodyPr/>
          <a:lstStyle>
            <a:lvl1pPr>
              <a:defRPr/>
            </a:lvl1pPr>
          </a:lstStyle>
          <a:p>
            <a:pPr lvl="0"/>
            <a:fld id="{C0511198-A155-4892-9ED4-B2C1FE96947E}" type="slidenum">
              <a:t>‹N°›</a:t>
            </a:fld>
            <a:endParaRPr lang="fr-BE"/>
          </a:p>
        </p:txBody>
      </p:sp>
      <p:sp>
        <p:nvSpPr>
          <p:cNvPr id="5" name="Bouton d'action : Retour 5">
            <a:hlinkClick r:id="rId2" action="ppaction://hlinksldjump"/>
            <a:extLst>
              <a:ext uri="{FF2B5EF4-FFF2-40B4-BE49-F238E27FC236}">
                <a16:creationId xmlns:a16="http://schemas.microsoft.com/office/drawing/2014/main" id="{8E2352F8-CBC0-4526-94CB-191A417550B4}"/>
              </a:ext>
            </a:extLst>
          </p:cNvPr>
          <p:cNvSpPr/>
          <p:nvPr/>
        </p:nvSpPr>
        <p:spPr>
          <a:xfrm>
            <a:off x="11241020" y="6039355"/>
            <a:ext cx="719331" cy="633980"/>
          </a:xfrm>
          <a:custGeom>
            <a:avLst/>
            <a:gdLst>
              <a:gd name="f0" fmla="val 10800000"/>
              <a:gd name="f1" fmla="val 5400000"/>
              <a:gd name="f2" fmla="val w"/>
              <a:gd name="f3" fmla="val h"/>
              <a:gd name="f4" fmla="val ss"/>
              <a:gd name="f5" fmla="val 0"/>
              <a:gd name="f6" fmla="+- 0 0 5400000"/>
              <a:gd name="f7" fmla="abs f2"/>
              <a:gd name="f8" fmla="abs f3"/>
              <a:gd name="f9" fmla="abs f4"/>
              <a:gd name="f10" fmla="val f5"/>
              <a:gd name="f11" fmla="?: f7 f2 1"/>
              <a:gd name="f12" fmla="?: f8 f3 1"/>
              <a:gd name="f13" fmla="?: f9 f4 1"/>
              <a:gd name="f14" fmla="*/ f11 1 21600"/>
              <a:gd name="f15" fmla="*/ f12 1 21600"/>
              <a:gd name="f16" fmla="*/ 21600 f11 1"/>
              <a:gd name="f17" fmla="*/ 21600 f12 1"/>
              <a:gd name="f18" fmla="min f15 f14"/>
              <a:gd name="f19" fmla="*/ f16 1 f13"/>
              <a:gd name="f20" fmla="*/ f17 1 f13"/>
              <a:gd name="f21" fmla="val f19"/>
              <a:gd name="f22" fmla="val f20"/>
              <a:gd name="f23" fmla="*/ f10 f18 1"/>
              <a:gd name="f24" fmla="+- f22 0 f10"/>
              <a:gd name="f25" fmla="+- f21 0 f10"/>
              <a:gd name="f26" fmla="*/ f21 f18 1"/>
              <a:gd name="f27" fmla="*/ f22 f18 1"/>
              <a:gd name="f28" fmla="*/ f24 1 2"/>
              <a:gd name="f29" fmla="*/ f25 1 2"/>
              <a:gd name="f30" fmla="min f25 f24"/>
              <a:gd name="f31" fmla="+- f10 f28 0"/>
              <a:gd name="f32" fmla="+- f10 f29 0"/>
              <a:gd name="f33" fmla="*/ f30 3 1"/>
              <a:gd name="f34" fmla="*/ f33 1 8"/>
              <a:gd name="f35" fmla="*/ f33 1 4"/>
              <a:gd name="f36" fmla="*/ f32 f18 1"/>
              <a:gd name="f37" fmla="+- f31 0 f34"/>
              <a:gd name="f38" fmla="+- f31 f34 0"/>
              <a:gd name="f39" fmla="+- f32 0 f34"/>
              <a:gd name="f40" fmla="+- f32 f34 0"/>
              <a:gd name="f41" fmla="*/ f35 7 1"/>
              <a:gd name="f42" fmla="*/ f35 3 1"/>
              <a:gd name="f43" fmla="*/ f35 5 1"/>
              <a:gd name="f44" fmla="*/ f35 1 4"/>
              <a:gd name="f45" fmla="*/ f35 1 8"/>
              <a:gd name="f46" fmla="*/ f41 1 8"/>
              <a:gd name="f47" fmla="*/ f42 1 4"/>
              <a:gd name="f48" fmla="*/ f43 1 8"/>
              <a:gd name="f49" fmla="*/ f42 1 8"/>
              <a:gd name="f50" fmla="+- f37 f44 0"/>
              <a:gd name="f51" fmla="+- f39 f44 0"/>
              <a:gd name="f52" fmla="*/ f40 f18 1"/>
              <a:gd name="f53" fmla="*/ f37 f18 1"/>
              <a:gd name="f54" fmla="*/ f45 f18 1"/>
              <a:gd name="f55" fmla="*/ f39 f18 1"/>
              <a:gd name="f56" fmla="*/ f38 f18 1"/>
              <a:gd name="f57" fmla="+- f37 f47 0"/>
              <a:gd name="f58" fmla="+- f37 f48 0"/>
              <a:gd name="f59" fmla="+- f39 f46 0"/>
              <a:gd name="f60" fmla="+- f39 f47 0"/>
              <a:gd name="f61" fmla="+- f39 f48 0"/>
              <a:gd name="f62" fmla="+- f39 f49 0"/>
              <a:gd name="f63" fmla="*/ f50 f18 1"/>
              <a:gd name="f64" fmla="*/ f51 f18 1"/>
              <a:gd name="f65" fmla="*/ f49 f18 1"/>
              <a:gd name="f66" fmla="*/ f60 f18 1"/>
              <a:gd name="f67" fmla="*/ f61 f18 1"/>
              <a:gd name="f68" fmla="*/ f58 f18 1"/>
              <a:gd name="f69" fmla="*/ f62 f18 1"/>
              <a:gd name="f70" fmla="*/ f57 f18 1"/>
              <a:gd name="f71" fmla="*/ f59 f18 1"/>
            </a:gdLst>
            <a:ahLst/>
            <a:cxnLst>
              <a:cxn ang="3cd4">
                <a:pos x="hc" y="t"/>
              </a:cxn>
              <a:cxn ang="0">
                <a:pos x="r" y="vc"/>
              </a:cxn>
              <a:cxn ang="cd4">
                <a:pos x="hc" y="b"/>
              </a:cxn>
              <a:cxn ang="cd2">
                <a:pos x="l" y="vc"/>
              </a:cxn>
            </a:cxnLst>
            <a:rect l="f23" t="f23" r="f26" b="f27"/>
            <a:pathLst>
              <a:path stroke="0">
                <a:moveTo>
                  <a:pt x="f23" y="f23"/>
                </a:moveTo>
                <a:lnTo>
                  <a:pt x="f26" y="f23"/>
                </a:lnTo>
                <a:lnTo>
                  <a:pt x="f26" y="f27"/>
                </a:lnTo>
                <a:lnTo>
                  <a:pt x="f23" y="f27"/>
                </a:lnTo>
                <a:close/>
                <a:moveTo>
                  <a:pt x="f52" y="f63"/>
                </a:moveTo>
                <a:lnTo>
                  <a:pt x="f66" y="f53"/>
                </a:lnTo>
                <a:lnTo>
                  <a:pt x="f36" y="f63"/>
                </a:lnTo>
                <a:lnTo>
                  <a:pt x="f67" y="f63"/>
                </a:lnTo>
                <a:lnTo>
                  <a:pt x="f67" y="f68"/>
                </a:lnTo>
                <a:arcTo wR="f54" hR="f54" stAng="f5" swAng="f1"/>
                <a:lnTo>
                  <a:pt x="f69" y="f70"/>
                </a:lnTo>
                <a:arcTo wR="f54" hR="f54" stAng="f1" swAng="f1"/>
                <a:lnTo>
                  <a:pt x="f64" y="f63"/>
                </a:lnTo>
                <a:lnTo>
                  <a:pt x="f55" y="f63"/>
                </a:lnTo>
                <a:lnTo>
                  <a:pt x="f55" y="f68"/>
                </a:lnTo>
                <a:arcTo wR="f65" hR="f65" stAng="f0" swAng="f6"/>
                <a:lnTo>
                  <a:pt x="f36" y="f56"/>
                </a:lnTo>
                <a:arcTo wR="f65" hR="f65" stAng="f1" swAng="f6"/>
                <a:lnTo>
                  <a:pt x="f71" y="f63"/>
                </a:lnTo>
                <a:close/>
              </a:path>
              <a:path stroke="0">
                <a:moveTo>
                  <a:pt x="f52" y="f63"/>
                </a:moveTo>
                <a:lnTo>
                  <a:pt x="f66" y="f53"/>
                </a:lnTo>
                <a:lnTo>
                  <a:pt x="f36" y="f63"/>
                </a:lnTo>
                <a:lnTo>
                  <a:pt x="f67" y="f63"/>
                </a:lnTo>
                <a:lnTo>
                  <a:pt x="f67" y="f68"/>
                </a:lnTo>
                <a:arcTo wR="f54" hR="f54" stAng="f5" swAng="f1"/>
                <a:lnTo>
                  <a:pt x="f69" y="f70"/>
                </a:lnTo>
                <a:arcTo wR="f54" hR="f54" stAng="f1" swAng="f1"/>
                <a:lnTo>
                  <a:pt x="f64" y="f63"/>
                </a:lnTo>
                <a:lnTo>
                  <a:pt x="f55" y="f63"/>
                </a:lnTo>
                <a:lnTo>
                  <a:pt x="f55" y="f68"/>
                </a:lnTo>
                <a:arcTo wR="f65" hR="f65" stAng="f0" swAng="f6"/>
                <a:lnTo>
                  <a:pt x="f36" y="f56"/>
                </a:lnTo>
                <a:arcTo wR="f65" hR="f65" stAng="f1" swAng="f6"/>
                <a:lnTo>
                  <a:pt x="f71" y="f63"/>
                </a:lnTo>
                <a:close/>
              </a:path>
              <a:path fill="none">
                <a:moveTo>
                  <a:pt x="f52" y="f63"/>
                </a:moveTo>
                <a:lnTo>
                  <a:pt x="f71" y="f63"/>
                </a:lnTo>
                <a:lnTo>
                  <a:pt x="f71" y="f68"/>
                </a:lnTo>
                <a:arcTo wR="f65" hR="f65" stAng="f5" swAng="f1"/>
                <a:lnTo>
                  <a:pt x="f69" y="f56"/>
                </a:lnTo>
                <a:arcTo wR="f65" hR="f65" stAng="f1" swAng="f1"/>
                <a:lnTo>
                  <a:pt x="f55" y="f63"/>
                </a:lnTo>
                <a:lnTo>
                  <a:pt x="f64" y="f63"/>
                </a:lnTo>
                <a:lnTo>
                  <a:pt x="f64" y="f68"/>
                </a:lnTo>
                <a:arcTo wR="f54" hR="f54" stAng="f0" swAng="f6"/>
                <a:lnTo>
                  <a:pt x="f36" y="f70"/>
                </a:lnTo>
                <a:arcTo wR="f54" hR="f54" stAng="f1" swAng="f6"/>
                <a:lnTo>
                  <a:pt x="f67" y="f63"/>
                </a:lnTo>
                <a:lnTo>
                  <a:pt x="f36" y="f63"/>
                </a:lnTo>
                <a:lnTo>
                  <a:pt x="f66" y="f53"/>
                </a:lnTo>
                <a:close/>
              </a:path>
              <a:path fill="none">
                <a:moveTo>
                  <a:pt x="f23" y="f23"/>
                </a:moveTo>
                <a:lnTo>
                  <a:pt x="f26" y="f23"/>
                </a:lnTo>
                <a:lnTo>
                  <a:pt x="f26" y="f27"/>
                </a:lnTo>
                <a:lnTo>
                  <a:pt x="f23" y="f27"/>
                </a:lnTo>
                <a:close/>
              </a:path>
            </a:pathLst>
          </a:custGeom>
          <a:solidFill>
            <a:srgbClr val="8FAADC"/>
          </a:solidFill>
          <a:ln w="19046"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6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409940792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580296-42DD-4B12-9731-25D8695DF389}"/>
              </a:ext>
            </a:extLst>
          </p:cNvPr>
          <p:cNvSpPr txBox="1">
            <a:spLocks noGrp="1"/>
          </p:cNvSpPr>
          <p:nvPr>
            <p:ph type="title"/>
          </p:nvPr>
        </p:nvSpPr>
        <p:spPr>
          <a:xfrm>
            <a:off x="839784" y="457200"/>
            <a:ext cx="3932240" cy="1600200"/>
          </a:xfrm>
        </p:spPr>
        <p:txBody>
          <a:bodyPr anchor="b"/>
          <a:lstStyle>
            <a:lvl1pPr>
              <a:defRPr sz="3200"/>
            </a:lvl1pPr>
          </a:lstStyle>
          <a:p>
            <a:pPr lvl="0"/>
            <a:r>
              <a:rPr lang="fr-FR"/>
              <a:t>Modifiez le style du titre</a:t>
            </a:r>
            <a:endParaRPr lang="fr-BE"/>
          </a:p>
        </p:txBody>
      </p:sp>
      <p:sp>
        <p:nvSpPr>
          <p:cNvPr id="3" name="Espace réservé du contenu 2">
            <a:extLst>
              <a:ext uri="{FF2B5EF4-FFF2-40B4-BE49-F238E27FC236}">
                <a16:creationId xmlns:a16="http://schemas.microsoft.com/office/drawing/2014/main" id="{C9F21D31-1ABF-423B-886B-EB233B8590C8}"/>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96B15346-206B-4CB9-B460-5F2FF7473DE8}"/>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0B50AB8-04E0-4EF9-9AA9-7105DF1F2AB1}"/>
              </a:ext>
            </a:extLst>
          </p:cNvPr>
          <p:cNvSpPr txBox="1">
            <a:spLocks noGrp="1"/>
          </p:cNvSpPr>
          <p:nvPr>
            <p:ph type="dt" sz="half" idx="7"/>
          </p:nvPr>
        </p:nvSpPr>
        <p:spPr/>
        <p:txBody>
          <a:bodyPr/>
          <a:lstStyle>
            <a:lvl1pPr>
              <a:defRPr/>
            </a:lvl1pPr>
          </a:lstStyle>
          <a:p>
            <a:pPr lvl="0"/>
            <a:fld id="{C688AAE4-139D-46B7-A00B-4C18FD0E0EC3}" type="datetime1">
              <a:rPr lang="fr-BE"/>
              <a:pPr lvl="0"/>
              <a:t>13-01-20</a:t>
            </a:fld>
            <a:endParaRPr lang="fr-BE"/>
          </a:p>
        </p:txBody>
      </p:sp>
      <p:sp>
        <p:nvSpPr>
          <p:cNvPr id="6" name="Espace réservé du pied de page 5">
            <a:extLst>
              <a:ext uri="{FF2B5EF4-FFF2-40B4-BE49-F238E27FC236}">
                <a16:creationId xmlns:a16="http://schemas.microsoft.com/office/drawing/2014/main" id="{C94FE992-1228-4A0B-8DE2-878B0D663975}"/>
              </a:ext>
            </a:extLst>
          </p:cNvPr>
          <p:cNvSpPr txBox="1">
            <a:spLocks noGrp="1"/>
          </p:cNvSpPr>
          <p:nvPr>
            <p:ph type="ftr" sz="quarter" idx="9"/>
          </p:nvPr>
        </p:nvSpPr>
        <p:spPr/>
        <p:txBody>
          <a:bodyPr/>
          <a:lstStyle>
            <a:lvl1pPr>
              <a:defRPr/>
            </a:lvl1pPr>
          </a:lstStyle>
          <a:p>
            <a:pPr lvl="0"/>
            <a:endParaRPr lang="fr-BE"/>
          </a:p>
        </p:txBody>
      </p:sp>
      <p:sp>
        <p:nvSpPr>
          <p:cNvPr id="7" name="Espace réservé du numéro de diapositive 6">
            <a:extLst>
              <a:ext uri="{FF2B5EF4-FFF2-40B4-BE49-F238E27FC236}">
                <a16:creationId xmlns:a16="http://schemas.microsoft.com/office/drawing/2014/main" id="{5DB97C0C-E7F6-430B-9300-C995AC60E293}"/>
              </a:ext>
            </a:extLst>
          </p:cNvPr>
          <p:cNvSpPr txBox="1">
            <a:spLocks noGrp="1"/>
          </p:cNvSpPr>
          <p:nvPr>
            <p:ph type="sldNum" sz="quarter" idx="8"/>
          </p:nvPr>
        </p:nvSpPr>
        <p:spPr/>
        <p:txBody>
          <a:bodyPr/>
          <a:lstStyle>
            <a:lvl1pPr>
              <a:defRPr/>
            </a:lvl1pPr>
          </a:lstStyle>
          <a:p>
            <a:pPr lvl="0"/>
            <a:fld id="{6E8BB4CC-79F0-4BB7-BFBE-B5604F8AEB63}" type="slidenum">
              <a:t>‹N°›</a:t>
            </a:fld>
            <a:endParaRPr lang="fr-BE"/>
          </a:p>
        </p:txBody>
      </p:sp>
    </p:spTree>
    <p:extLst>
      <p:ext uri="{BB962C8B-B14F-4D97-AF65-F5344CB8AC3E}">
        <p14:creationId xmlns:p14="http://schemas.microsoft.com/office/powerpoint/2010/main" val="229446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7C0CF0-DDCC-4ED0-9A11-2A9CF72951E2}"/>
              </a:ext>
            </a:extLst>
          </p:cNvPr>
          <p:cNvSpPr txBox="1">
            <a:spLocks noGrp="1"/>
          </p:cNvSpPr>
          <p:nvPr>
            <p:ph type="title"/>
          </p:nvPr>
        </p:nvSpPr>
        <p:spPr/>
        <p:txBody>
          <a:bodyPr/>
          <a:lstStyle>
            <a:lvl1pPr>
              <a:defRPr/>
            </a:lvl1pPr>
          </a:lstStyle>
          <a:p>
            <a:pPr lvl="0"/>
            <a:r>
              <a:rPr lang="fr-FR"/>
              <a:t>Modifiez le style du titre</a:t>
            </a:r>
            <a:endParaRPr lang="fr-BE"/>
          </a:p>
        </p:txBody>
      </p:sp>
      <p:sp>
        <p:nvSpPr>
          <p:cNvPr id="3" name="Espace réservé du contenu 2">
            <a:extLst>
              <a:ext uri="{FF2B5EF4-FFF2-40B4-BE49-F238E27FC236}">
                <a16:creationId xmlns:a16="http://schemas.microsoft.com/office/drawing/2014/main" id="{586F869D-8DA4-4801-AB13-E8542627CC11}"/>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D59D4064-6FE8-41CE-87C1-BE43E547D5F5}"/>
              </a:ext>
            </a:extLst>
          </p:cNvPr>
          <p:cNvSpPr txBox="1">
            <a:spLocks noGrp="1"/>
          </p:cNvSpPr>
          <p:nvPr>
            <p:ph type="dt" sz="half" idx="7"/>
          </p:nvPr>
        </p:nvSpPr>
        <p:spPr/>
        <p:txBody>
          <a:bodyPr/>
          <a:lstStyle>
            <a:lvl1pPr>
              <a:defRPr/>
            </a:lvl1pPr>
          </a:lstStyle>
          <a:p>
            <a:pPr lvl="0"/>
            <a:fld id="{19FD14B6-EF4B-4E01-8BFC-39ECC1C5DD8D}" type="datetime1">
              <a:rPr lang="fr-BE"/>
              <a:pPr lvl="0"/>
              <a:t>13-01-20</a:t>
            </a:fld>
            <a:endParaRPr lang="fr-BE"/>
          </a:p>
        </p:txBody>
      </p:sp>
      <p:sp>
        <p:nvSpPr>
          <p:cNvPr id="5" name="Espace réservé du pied de page 4">
            <a:extLst>
              <a:ext uri="{FF2B5EF4-FFF2-40B4-BE49-F238E27FC236}">
                <a16:creationId xmlns:a16="http://schemas.microsoft.com/office/drawing/2014/main" id="{52992C08-AFEC-4614-ACCE-E893B91B7E8F}"/>
              </a:ext>
            </a:extLst>
          </p:cNvPr>
          <p:cNvSpPr txBox="1">
            <a:spLocks noGrp="1"/>
          </p:cNvSpPr>
          <p:nvPr>
            <p:ph type="ftr" sz="quarter" idx="9"/>
          </p:nvPr>
        </p:nvSpPr>
        <p:spPr/>
        <p:txBody>
          <a:bodyPr/>
          <a:lstStyle>
            <a:lvl1pPr>
              <a:defRPr/>
            </a:lvl1pPr>
          </a:lstStyle>
          <a:p>
            <a:pPr lvl="0"/>
            <a:endParaRPr lang="fr-BE"/>
          </a:p>
        </p:txBody>
      </p:sp>
      <p:sp>
        <p:nvSpPr>
          <p:cNvPr id="6" name="Espace réservé du numéro de diapositive 5">
            <a:extLst>
              <a:ext uri="{FF2B5EF4-FFF2-40B4-BE49-F238E27FC236}">
                <a16:creationId xmlns:a16="http://schemas.microsoft.com/office/drawing/2014/main" id="{CC569AAB-5052-4A8B-9C13-306ECD141ED3}"/>
              </a:ext>
            </a:extLst>
          </p:cNvPr>
          <p:cNvSpPr txBox="1">
            <a:spLocks noGrp="1"/>
          </p:cNvSpPr>
          <p:nvPr>
            <p:ph type="sldNum" sz="quarter" idx="8"/>
          </p:nvPr>
        </p:nvSpPr>
        <p:spPr/>
        <p:txBody>
          <a:bodyPr/>
          <a:lstStyle>
            <a:lvl1pPr>
              <a:defRPr/>
            </a:lvl1pPr>
          </a:lstStyle>
          <a:p>
            <a:pPr lvl="0"/>
            <a:fld id="{06496526-CD0C-4468-A965-34F346080FCB}" type="slidenum">
              <a:t>‹N°›</a:t>
            </a:fld>
            <a:endParaRPr lang="fr-BE"/>
          </a:p>
        </p:txBody>
      </p:sp>
    </p:spTree>
    <p:extLst>
      <p:ext uri="{BB962C8B-B14F-4D97-AF65-F5344CB8AC3E}">
        <p14:creationId xmlns:p14="http://schemas.microsoft.com/office/powerpoint/2010/main" val="214425135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D9B6C3-930D-41A3-9AE1-7B6D4E8819B9}"/>
              </a:ext>
            </a:extLst>
          </p:cNvPr>
          <p:cNvSpPr txBox="1">
            <a:spLocks noGrp="1"/>
          </p:cNvSpPr>
          <p:nvPr>
            <p:ph type="title"/>
          </p:nvPr>
        </p:nvSpPr>
        <p:spPr>
          <a:xfrm>
            <a:off x="839784" y="457200"/>
            <a:ext cx="3932240" cy="1600200"/>
          </a:xfrm>
        </p:spPr>
        <p:txBody>
          <a:bodyPr anchor="b"/>
          <a:lstStyle>
            <a:lvl1pPr>
              <a:defRPr sz="3200"/>
            </a:lvl1pPr>
          </a:lstStyle>
          <a:p>
            <a:pPr lvl="0"/>
            <a:r>
              <a:rPr lang="fr-FR"/>
              <a:t>Modifiez le style du titre</a:t>
            </a:r>
            <a:endParaRPr lang="fr-BE"/>
          </a:p>
        </p:txBody>
      </p:sp>
      <p:sp>
        <p:nvSpPr>
          <p:cNvPr id="3" name="Espace réservé pour une image  2">
            <a:extLst>
              <a:ext uri="{FF2B5EF4-FFF2-40B4-BE49-F238E27FC236}">
                <a16:creationId xmlns:a16="http://schemas.microsoft.com/office/drawing/2014/main" id="{CF9FBF19-76CD-4D35-A49B-A656FF544B44}"/>
              </a:ext>
            </a:extLst>
          </p:cNvPr>
          <p:cNvSpPr txBox="1">
            <a:spLocks noGrp="1"/>
          </p:cNvSpPr>
          <p:nvPr>
            <p:ph type="pic" idx="1"/>
          </p:nvPr>
        </p:nvSpPr>
        <p:spPr>
          <a:xfrm>
            <a:off x="5183184" y="987423"/>
            <a:ext cx="6172200" cy="4873623"/>
          </a:xfrm>
        </p:spPr>
        <p:txBody>
          <a:bodyPr/>
          <a:lstStyle>
            <a:lvl1pPr marL="0" indent="0">
              <a:buNone/>
              <a:defRPr lang="fr-BE" sz="3200"/>
            </a:lvl1pPr>
          </a:lstStyle>
          <a:p>
            <a:pPr lvl="0"/>
            <a:endParaRPr lang="fr-BE"/>
          </a:p>
        </p:txBody>
      </p:sp>
      <p:sp>
        <p:nvSpPr>
          <p:cNvPr id="4" name="Espace réservé du texte 3">
            <a:extLst>
              <a:ext uri="{FF2B5EF4-FFF2-40B4-BE49-F238E27FC236}">
                <a16:creationId xmlns:a16="http://schemas.microsoft.com/office/drawing/2014/main" id="{DA1E651A-6821-41A1-96D8-19FDF8D3C700}"/>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9840E3E-CB81-4F88-9AAD-6C4851DD733E}"/>
              </a:ext>
            </a:extLst>
          </p:cNvPr>
          <p:cNvSpPr txBox="1">
            <a:spLocks noGrp="1"/>
          </p:cNvSpPr>
          <p:nvPr>
            <p:ph type="dt" sz="half" idx="7"/>
          </p:nvPr>
        </p:nvSpPr>
        <p:spPr/>
        <p:txBody>
          <a:bodyPr/>
          <a:lstStyle>
            <a:lvl1pPr>
              <a:defRPr/>
            </a:lvl1pPr>
          </a:lstStyle>
          <a:p>
            <a:pPr lvl="0"/>
            <a:fld id="{B42AC565-3207-4176-B356-6592B28F83DD}" type="datetime1">
              <a:rPr lang="fr-BE"/>
              <a:pPr lvl="0"/>
              <a:t>13-01-20</a:t>
            </a:fld>
            <a:endParaRPr lang="fr-BE"/>
          </a:p>
        </p:txBody>
      </p:sp>
      <p:sp>
        <p:nvSpPr>
          <p:cNvPr id="6" name="Espace réservé du pied de page 5">
            <a:extLst>
              <a:ext uri="{FF2B5EF4-FFF2-40B4-BE49-F238E27FC236}">
                <a16:creationId xmlns:a16="http://schemas.microsoft.com/office/drawing/2014/main" id="{1D9F2EA4-2ED3-4507-938C-7AFE13C1C9D2}"/>
              </a:ext>
            </a:extLst>
          </p:cNvPr>
          <p:cNvSpPr txBox="1">
            <a:spLocks noGrp="1"/>
          </p:cNvSpPr>
          <p:nvPr>
            <p:ph type="ftr" sz="quarter" idx="9"/>
          </p:nvPr>
        </p:nvSpPr>
        <p:spPr/>
        <p:txBody>
          <a:bodyPr/>
          <a:lstStyle>
            <a:lvl1pPr>
              <a:defRPr/>
            </a:lvl1pPr>
          </a:lstStyle>
          <a:p>
            <a:pPr lvl="0"/>
            <a:endParaRPr lang="fr-BE"/>
          </a:p>
        </p:txBody>
      </p:sp>
      <p:sp>
        <p:nvSpPr>
          <p:cNvPr id="7" name="Espace réservé du numéro de diapositive 6">
            <a:extLst>
              <a:ext uri="{FF2B5EF4-FFF2-40B4-BE49-F238E27FC236}">
                <a16:creationId xmlns:a16="http://schemas.microsoft.com/office/drawing/2014/main" id="{1474B34A-BDF6-424D-A737-5936B1E824A0}"/>
              </a:ext>
            </a:extLst>
          </p:cNvPr>
          <p:cNvSpPr txBox="1">
            <a:spLocks noGrp="1"/>
          </p:cNvSpPr>
          <p:nvPr>
            <p:ph type="sldNum" sz="quarter" idx="8"/>
          </p:nvPr>
        </p:nvSpPr>
        <p:spPr/>
        <p:txBody>
          <a:bodyPr/>
          <a:lstStyle>
            <a:lvl1pPr>
              <a:defRPr/>
            </a:lvl1pPr>
          </a:lstStyle>
          <a:p>
            <a:pPr lvl="0"/>
            <a:fld id="{84AE27DE-BEB3-45D6-B4D9-97BB17F6AD5E}" type="slidenum">
              <a:t>‹N°›</a:t>
            </a:fld>
            <a:endParaRPr lang="fr-BE"/>
          </a:p>
        </p:txBody>
      </p:sp>
    </p:spTree>
    <p:extLst>
      <p:ext uri="{BB962C8B-B14F-4D97-AF65-F5344CB8AC3E}">
        <p14:creationId xmlns:p14="http://schemas.microsoft.com/office/powerpoint/2010/main" val="1234813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E22EFD-05C7-4452-B486-52EF706E0472}"/>
              </a:ext>
            </a:extLst>
          </p:cNvPr>
          <p:cNvSpPr txBox="1">
            <a:spLocks noGrp="1"/>
          </p:cNvSpPr>
          <p:nvPr>
            <p:ph type="title"/>
          </p:nvPr>
        </p:nvSpPr>
        <p:spPr/>
        <p:txBody>
          <a:bodyPr/>
          <a:lstStyle>
            <a:lvl1pPr>
              <a:defRPr/>
            </a:lvl1pPr>
          </a:lstStyle>
          <a:p>
            <a:pPr lvl="0"/>
            <a:r>
              <a:rPr lang="fr-FR"/>
              <a:t>Modifiez le style du titre</a:t>
            </a:r>
            <a:endParaRPr lang="fr-BE"/>
          </a:p>
        </p:txBody>
      </p:sp>
      <p:sp>
        <p:nvSpPr>
          <p:cNvPr id="3" name="Espace réservé du texte vertical 2">
            <a:extLst>
              <a:ext uri="{FF2B5EF4-FFF2-40B4-BE49-F238E27FC236}">
                <a16:creationId xmlns:a16="http://schemas.microsoft.com/office/drawing/2014/main" id="{FA4CF671-1193-4492-A08A-D679953AF148}"/>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D3FBF6F2-8C0C-4FD5-BE24-6B658F1EA064}"/>
              </a:ext>
            </a:extLst>
          </p:cNvPr>
          <p:cNvSpPr txBox="1">
            <a:spLocks noGrp="1"/>
          </p:cNvSpPr>
          <p:nvPr>
            <p:ph type="dt" sz="half" idx="7"/>
          </p:nvPr>
        </p:nvSpPr>
        <p:spPr/>
        <p:txBody>
          <a:bodyPr/>
          <a:lstStyle>
            <a:lvl1pPr>
              <a:defRPr/>
            </a:lvl1pPr>
          </a:lstStyle>
          <a:p>
            <a:pPr lvl="0"/>
            <a:fld id="{5C7A75A9-FC39-4155-B384-D9F3631D5302}" type="datetime1">
              <a:rPr lang="fr-BE"/>
              <a:pPr lvl="0"/>
              <a:t>13-01-20</a:t>
            </a:fld>
            <a:endParaRPr lang="fr-BE"/>
          </a:p>
        </p:txBody>
      </p:sp>
      <p:sp>
        <p:nvSpPr>
          <p:cNvPr id="5" name="Espace réservé du pied de page 4">
            <a:extLst>
              <a:ext uri="{FF2B5EF4-FFF2-40B4-BE49-F238E27FC236}">
                <a16:creationId xmlns:a16="http://schemas.microsoft.com/office/drawing/2014/main" id="{C5BF6110-50BC-44E8-8619-C47CBE6B2D27}"/>
              </a:ext>
            </a:extLst>
          </p:cNvPr>
          <p:cNvSpPr txBox="1">
            <a:spLocks noGrp="1"/>
          </p:cNvSpPr>
          <p:nvPr>
            <p:ph type="ftr" sz="quarter" idx="9"/>
          </p:nvPr>
        </p:nvSpPr>
        <p:spPr/>
        <p:txBody>
          <a:bodyPr/>
          <a:lstStyle>
            <a:lvl1pPr>
              <a:defRPr/>
            </a:lvl1pPr>
          </a:lstStyle>
          <a:p>
            <a:pPr lvl="0"/>
            <a:endParaRPr lang="fr-BE"/>
          </a:p>
        </p:txBody>
      </p:sp>
      <p:sp>
        <p:nvSpPr>
          <p:cNvPr id="6" name="Espace réservé du numéro de diapositive 5">
            <a:extLst>
              <a:ext uri="{FF2B5EF4-FFF2-40B4-BE49-F238E27FC236}">
                <a16:creationId xmlns:a16="http://schemas.microsoft.com/office/drawing/2014/main" id="{5F54C154-9FE3-489A-B54E-85FB0035AA99}"/>
              </a:ext>
            </a:extLst>
          </p:cNvPr>
          <p:cNvSpPr txBox="1">
            <a:spLocks noGrp="1"/>
          </p:cNvSpPr>
          <p:nvPr>
            <p:ph type="sldNum" sz="quarter" idx="8"/>
          </p:nvPr>
        </p:nvSpPr>
        <p:spPr/>
        <p:txBody>
          <a:bodyPr/>
          <a:lstStyle>
            <a:lvl1pPr>
              <a:defRPr/>
            </a:lvl1pPr>
          </a:lstStyle>
          <a:p>
            <a:pPr lvl="0"/>
            <a:fld id="{DD3C70FA-D4D4-4104-8BAD-023B72F5513B}" type="slidenum">
              <a:t>‹N°›</a:t>
            </a:fld>
            <a:endParaRPr lang="fr-BE"/>
          </a:p>
        </p:txBody>
      </p:sp>
    </p:spTree>
    <p:extLst>
      <p:ext uri="{BB962C8B-B14F-4D97-AF65-F5344CB8AC3E}">
        <p14:creationId xmlns:p14="http://schemas.microsoft.com/office/powerpoint/2010/main" val="4129973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419DC2B-97EB-43F0-8486-E1C3BA1B7DC5}"/>
              </a:ext>
            </a:extLst>
          </p:cNvPr>
          <p:cNvSpPr txBox="1">
            <a:spLocks noGrp="1"/>
          </p:cNvSpPr>
          <p:nvPr>
            <p:ph type="title" orient="vert"/>
          </p:nvPr>
        </p:nvSpPr>
        <p:spPr>
          <a:xfrm>
            <a:off x="8724903" y="365129"/>
            <a:ext cx="2628899" cy="5811834"/>
          </a:xfrm>
        </p:spPr>
        <p:txBody>
          <a:bodyPr vert="eaVert"/>
          <a:lstStyle>
            <a:lvl1pPr>
              <a:defRPr/>
            </a:lvl1pPr>
          </a:lstStyle>
          <a:p>
            <a:pPr lvl="0"/>
            <a:r>
              <a:rPr lang="fr-FR"/>
              <a:t>Modifiez le style du titre</a:t>
            </a:r>
            <a:endParaRPr lang="fr-BE"/>
          </a:p>
        </p:txBody>
      </p:sp>
      <p:sp>
        <p:nvSpPr>
          <p:cNvPr id="3" name="Espace réservé du texte vertical 2">
            <a:extLst>
              <a:ext uri="{FF2B5EF4-FFF2-40B4-BE49-F238E27FC236}">
                <a16:creationId xmlns:a16="http://schemas.microsoft.com/office/drawing/2014/main" id="{9844D29E-C72B-484D-911E-D505E84B54C9}"/>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779233F9-2025-4B69-841A-44296E2626B1}"/>
              </a:ext>
            </a:extLst>
          </p:cNvPr>
          <p:cNvSpPr txBox="1">
            <a:spLocks noGrp="1"/>
          </p:cNvSpPr>
          <p:nvPr>
            <p:ph type="dt" sz="half" idx="7"/>
          </p:nvPr>
        </p:nvSpPr>
        <p:spPr/>
        <p:txBody>
          <a:bodyPr/>
          <a:lstStyle>
            <a:lvl1pPr>
              <a:defRPr/>
            </a:lvl1pPr>
          </a:lstStyle>
          <a:p>
            <a:pPr lvl="0"/>
            <a:fld id="{568BDAE4-EE58-43B1-9C05-DD4B9A3F4A57}" type="datetime1">
              <a:rPr lang="fr-BE"/>
              <a:pPr lvl="0"/>
              <a:t>13-01-20</a:t>
            </a:fld>
            <a:endParaRPr lang="fr-BE"/>
          </a:p>
        </p:txBody>
      </p:sp>
      <p:sp>
        <p:nvSpPr>
          <p:cNvPr id="5" name="Espace réservé du pied de page 4">
            <a:extLst>
              <a:ext uri="{FF2B5EF4-FFF2-40B4-BE49-F238E27FC236}">
                <a16:creationId xmlns:a16="http://schemas.microsoft.com/office/drawing/2014/main" id="{97C0141F-FE8D-4605-BB30-393F5A5403BD}"/>
              </a:ext>
            </a:extLst>
          </p:cNvPr>
          <p:cNvSpPr txBox="1">
            <a:spLocks noGrp="1"/>
          </p:cNvSpPr>
          <p:nvPr>
            <p:ph type="ftr" sz="quarter" idx="9"/>
          </p:nvPr>
        </p:nvSpPr>
        <p:spPr/>
        <p:txBody>
          <a:bodyPr/>
          <a:lstStyle>
            <a:lvl1pPr>
              <a:defRPr/>
            </a:lvl1pPr>
          </a:lstStyle>
          <a:p>
            <a:pPr lvl="0"/>
            <a:endParaRPr lang="fr-BE"/>
          </a:p>
        </p:txBody>
      </p:sp>
      <p:sp>
        <p:nvSpPr>
          <p:cNvPr id="6" name="Espace réservé du numéro de diapositive 5">
            <a:extLst>
              <a:ext uri="{FF2B5EF4-FFF2-40B4-BE49-F238E27FC236}">
                <a16:creationId xmlns:a16="http://schemas.microsoft.com/office/drawing/2014/main" id="{A71FA851-A3AF-41E1-BB72-601EBAE020BF}"/>
              </a:ext>
            </a:extLst>
          </p:cNvPr>
          <p:cNvSpPr txBox="1">
            <a:spLocks noGrp="1"/>
          </p:cNvSpPr>
          <p:nvPr>
            <p:ph type="sldNum" sz="quarter" idx="8"/>
          </p:nvPr>
        </p:nvSpPr>
        <p:spPr/>
        <p:txBody>
          <a:bodyPr/>
          <a:lstStyle>
            <a:lvl1pPr>
              <a:defRPr/>
            </a:lvl1pPr>
          </a:lstStyle>
          <a:p>
            <a:pPr lvl="0"/>
            <a:fld id="{17557EC8-4ECF-481E-958A-C8FF956CE3B6}" type="slidenum">
              <a:t>‹N°›</a:t>
            </a:fld>
            <a:endParaRPr lang="fr-BE"/>
          </a:p>
        </p:txBody>
      </p:sp>
    </p:spTree>
    <p:extLst>
      <p:ext uri="{BB962C8B-B14F-4D97-AF65-F5344CB8AC3E}">
        <p14:creationId xmlns:p14="http://schemas.microsoft.com/office/powerpoint/2010/main" val="3969207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46B4F5-3FF7-4164-A6FD-8557438B265E}"/>
              </a:ext>
            </a:extLst>
          </p:cNvPr>
          <p:cNvSpPr txBox="1">
            <a:spLocks noGrp="1"/>
          </p:cNvSpPr>
          <p:nvPr>
            <p:ph type="title"/>
          </p:nvPr>
        </p:nvSpPr>
        <p:spPr>
          <a:xfrm>
            <a:off x="831847" y="1709735"/>
            <a:ext cx="10515600" cy="2852735"/>
          </a:xfrm>
        </p:spPr>
        <p:txBody>
          <a:bodyPr anchor="b"/>
          <a:lstStyle>
            <a:lvl1pPr>
              <a:defRPr sz="6000"/>
            </a:lvl1pPr>
          </a:lstStyle>
          <a:p>
            <a:pPr lvl="0"/>
            <a:r>
              <a:rPr lang="fr-FR"/>
              <a:t>Modifiez le style du titre</a:t>
            </a:r>
            <a:endParaRPr lang="fr-BE"/>
          </a:p>
        </p:txBody>
      </p:sp>
      <p:sp>
        <p:nvSpPr>
          <p:cNvPr id="3" name="Espace réservé du texte 2">
            <a:extLst>
              <a:ext uri="{FF2B5EF4-FFF2-40B4-BE49-F238E27FC236}">
                <a16:creationId xmlns:a16="http://schemas.microsoft.com/office/drawing/2014/main" id="{DC0BB31B-F3DF-45E4-80E7-2F2D947BD8D1}"/>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4808064-8C2B-4B65-8B8E-AB9A70CA82B9}"/>
              </a:ext>
            </a:extLst>
          </p:cNvPr>
          <p:cNvSpPr txBox="1">
            <a:spLocks noGrp="1"/>
          </p:cNvSpPr>
          <p:nvPr>
            <p:ph type="dt" sz="half" idx="7"/>
          </p:nvPr>
        </p:nvSpPr>
        <p:spPr/>
        <p:txBody>
          <a:bodyPr/>
          <a:lstStyle>
            <a:lvl1pPr>
              <a:defRPr/>
            </a:lvl1pPr>
          </a:lstStyle>
          <a:p>
            <a:pPr lvl="0"/>
            <a:fld id="{6AAFC0C7-CAD5-4A44-8793-FDC50F84C127}" type="datetime1">
              <a:rPr lang="fr-BE"/>
              <a:pPr lvl="0"/>
              <a:t>13-01-20</a:t>
            </a:fld>
            <a:endParaRPr lang="fr-BE"/>
          </a:p>
        </p:txBody>
      </p:sp>
      <p:sp>
        <p:nvSpPr>
          <p:cNvPr id="5" name="Espace réservé du pied de page 4">
            <a:extLst>
              <a:ext uri="{FF2B5EF4-FFF2-40B4-BE49-F238E27FC236}">
                <a16:creationId xmlns:a16="http://schemas.microsoft.com/office/drawing/2014/main" id="{685E2A47-3494-4F09-B700-BBA47A181FC2}"/>
              </a:ext>
            </a:extLst>
          </p:cNvPr>
          <p:cNvSpPr txBox="1">
            <a:spLocks noGrp="1"/>
          </p:cNvSpPr>
          <p:nvPr>
            <p:ph type="ftr" sz="quarter" idx="9"/>
          </p:nvPr>
        </p:nvSpPr>
        <p:spPr/>
        <p:txBody>
          <a:bodyPr/>
          <a:lstStyle>
            <a:lvl1pPr>
              <a:defRPr/>
            </a:lvl1pPr>
          </a:lstStyle>
          <a:p>
            <a:pPr lvl="0"/>
            <a:endParaRPr lang="fr-BE"/>
          </a:p>
        </p:txBody>
      </p:sp>
      <p:sp>
        <p:nvSpPr>
          <p:cNvPr id="6" name="Espace réservé du numéro de diapositive 5">
            <a:extLst>
              <a:ext uri="{FF2B5EF4-FFF2-40B4-BE49-F238E27FC236}">
                <a16:creationId xmlns:a16="http://schemas.microsoft.com/office/drawing/2014/main" id="{5B328235-5CD5-4775-8021-75DDE915933A}"/>
              </a:ext>
            </a:extLst>
          </p:cNvPr>
          <p:cNvSpPr txBox="1">
            <a:spLocks noGrp="1"/>
          </p:cNvSpPr>
          <p:nvPr>
            <p:ph type="sldNum" sz="quarter" idx="8"/>
          </p:nvPr>
        </p:nvSpPr>
        <p:spPr/>
        <p:txBody>
          <a:bodyPr/>
          <a:lstStyle>
            <a:lvl1pPr>
              <a:defRPr/>
            </a:lvl1pPr>
          </a:lstStyle>
          <a:p>
            <a:pPr lvl="0"/>
            <a:fld id="{275DEAF0-8EB3-4E68-B92B-A3B2BF43254D}" type="slidenum">
              <a:t>‹N°›</a:t>
            </a:fld>
            <a:endParaRPr lang="fr-BE"/>
          </a:p>
        </p:txBody>
      </p:sp>
    </p:spTree>
    <p:extLst>
      <p:ext uri="{BB962C8B-B14F-4D97-AF65-F5344CB8AC3E}">
        <p14:creationId xmlns:p14="http://schemas.microsoft.com/office/powerpoint/2010/main" val="404471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B16F45-9864-41A0-A0A3-9E3BAB3B3455}"/>
              </a:ext>
            </a:extLst>
          </p:cNvPr>
          <p:cNvSpPr txBox="1">
            <a:spLocks noGrp="1"/>
          </p:cNvSpPr>
          <p:nvPr>
            <p:ph type="title"/>
          </p:nvPr>
        </p:nvSpPr>
        <p:spPr/>
        <p:txBody>
          <a:bodyPr/>
          <a:lstStyle>
            <a:lvl1pPr>
              <a:defRPr/>
            </a:lvl1pPr>
          </a:lstStyle>
          <a:p>
            <a:pPr lvl="0"/>
            <a:r>
              <a:rPr lang="fr-FR"/>
              <a:t>Modifiez le style du titre</a:t>
            </a:r>
            <a:endParaRPr lang="fr-BE"/>
          </a:p>
        </p:txBody>
      </p:sp>
      <p:sp>
        <p:nvSpPr>
          <p:cNvPr id="3" name="Espace réservé du contenu 2">
            <a:extLst>
              <a:ext uri="{FF2B5EF4-FFF2-40B4-BE49-F238E27FC236}">
                <a16:creationId xmlns:a16="http://schemas.microsoft.com/office/drawing/2014/main" id="{2609696D-EDD8-403B-9878-81492D9DADD2}"/>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81D9BA38-FF1F-4816-93AE-A7135A022BC7}"/>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DCF0E576-DE8C-41F5-AF5B-3CB80075D093}"/>
              </a:ext>
            </a:extLst>
          </p:cNvPr>
          <p:cNvSpPr txBox="1">
            <a:spLocks noGrp="1"/>
          </p:cNvSpPr>
          <p:nvPr>
            <p:ph type="dt" sz="half" idx="7"/>
          </p:nvPr>
        </p:nvSpPr>
        <p:spPr/>
        <p:txBody>
          <a:bodyPr/>
          <a:lstStyle>
            <a:lvl1pPr>
              <a:defRPr/>
            </a:lvl1pPr>
          </a:lstStyle>
          <a:p>
            <a:pPr lvl="0"/>
            <a:fld id="{CF49E0DD-EE0E-4BC5-843C-1644991B8985}" type="datetime1">
              <a:rPr lang="fr-BE"/>
              <a:pPr lvl="0"/>
              <a:t>13-01-20</a:t>
            </a:fld>
            <a:endParaRPr lang="fr-BE"/>
          </a:p>
        </p:txBody>
      </p:sp>
      <p:sp>
        <p:nvSpPr>
          <p:cNvPr id="6" name="Espace réservé du pied de page 5">
            <a:extLst>
              <a:ext uri="{FF2B5EF4-FFF2-40B4-BE49-F238E27FC236}">
                <a16:creationId xmlns:a16="http://schemas.microsoft.com/office/drawing/2014/main" id="{6E241CE2-620B-4054-825A-113EBD79094F}"/>
              </a:ext>
            </a:extLst>
          </p:cNvPr>
          <p:cNvSpPr txBox="1">
            <a:spLocks noGrp="1"/>
          </p:cNvSpPr>
          <p:nvPr>
            <p:ph type="ftr" sz="quarter" idx="9"/>
          </p:nvPr>
        </p:nvSpPr>
        <p:spPr/>
        <p:txBody>
          <a:bodyPr/>
          <a:lstStyle>
            <a:lvl1pPr>
              <a:defRPr/>
            </a:lvl1pPr>
          </a:lstStyle>
          <a:p>
            <a:pPr lvl="0"/>
            <a:endParaRPr lang="fr-BE"/>
          </a:p>
        </p:txBody>
      </p:sp>
      <p:sp>
        <p:nvSpPr>
          <p:cNvPr id="7" name="Espace réservé du numéro de diapositive 6">
            <a:extLst>
              <a:ext uri="{FF2B5EF4-FFF2-40B4-BE49-F238E27FC236}">
                <a16:creationId xmlns:a16="http://schemas.microsoft.com/office/drawing/2014/main" id="{9BC4E367-989D-4B65-85BD-3805EE05000C}"/>
              </a:ext>
            </a:extLst>
          </p:cNvPr>
          <p:cNvSpPr txBox="1">
            <a:spLocks noGrp="1"/>
          </p:cNvSpPr>
          <p:nvPr>
            <p:ph type="sldNum" sz="quarter" idx="8"/>
          </p:nvPr>
        </p:nvSpPr>
        <p:spPr/>
        <p:txBody>
          <a:bodyPr/>
          <a:lstStyle>
            <a:lvl1pPr>
              <a:defRPr/>
            </a:lvl1pPr>
          </a:lstStyle>
          <a:p>
            <a:pPr lvl="0"/>
            <a:fld id="{A188541F-D7E4-4638-B72C-27A02FC90D67}" type="slidenum">
              <a:t>‹N°›</a:t>
            </a:fld>
            <a:endParaRPr lang="fr-BE"/>
          </a:p>
        </p:txBody>
      </p:sp>
    </p:spTree>
    <p:extLst>
      <p:ext uri="{BB962C8B-B14F-4D97-AF65-F5344CB8AC3E}">
        <p14:creationId xmlns:p14="http://schemas.microsoft.com/office/powerpoint/2010/main" val="1180686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EEF3AB-9D57-4F4B-AFD0-A9A91C30C64F}"/>
              </a:ext>
            </a:extLst>
          </p:cNvPr>
          <p:cNvSpPr txBox="1">
            <a:spLocks noGrp="1"/>
          </p:cNvSpPr>
          <p:nvPr>
            <p:ph type="title"/>
          </p:nvPr>
        </p:nvSpPr>
        <p:spPr>
          <a:xfrm>
            <a:off x="839784" y="365129"/>
            <a:ext cx="10515600" cy="1325559"/>
          </a:xfrm>
        </p:spPr>
        <p:txBody>
          <a:bodyPr/>
          <a:lstStyle>
            <a:lvl1pPr>
              <a:defRPr/>
            </a:lvl1pPr>
          </a:lstStyle>
          <a:p>
            <a:pPr lvl="0"/>
            <a:r>
              <a:rPr lang="fr-FR"/>
              <a:t>Modifiez le style du titre</a:t>
            </a:r>
            <a:endParaRPr lang="fr-BE"/>
          </a:p>
        </p:txBody>
      </p:sp>
      <p:sp>
        <p:nvSpPr>
          <p:cNvPr id="3" name="Espace réservé du texte 2">
            <a:extLst>
              <a:ext uri="{FF2B5EF4-FFF2-40B4-BE49-F238E27FC236}">
                <a16:creationId xmlns:a16="http://schemas.microsoft.com/office/drawing/2014/main" id="{730E328F-D37B-41E0-8523-BB0FFACB0FE4}"/>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36D7DAD-370B-43CA-839A-8EC287EF4287}"/>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C9F64FE7-B703-478C-A4BC-311272557562}"/>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0F2B958-C92A-4984-96C4-B51D1668FD95}"/>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A718FC28-61A6-4584-9093-C1FA27D6776D}"/>
              </a:ext>
            </a:extLst>
          </p:cNvPr>
          <p:cNvSpPr txBox="1">
            <a:spLocks noGrp="1"/>
          </p:cNvSpPr>
          <p:nvPr>
            <p:ph type="dt" sz="half" idx="7"/>
          </p:nvPr>
        </p:nvSpPr>
        <p:spPr/>
        <p:txBody>
          <a:bodyPr/>
          <a:lstStyle>
            <a:lvl1pPr>
              <a:defRPr/>
            </a:lvl1pPr>
          </a:lstStyle>
          <a:p>
            <a:pPr lvl="0"/>
            <a:fld id="{CF21B2D4-F9F1-4BB5-8119-45705B51F815}" type="datetime1">
              <a:rPr lang="fr-BE"/>
              <a:pPr lvl="0"/>
              <a:t>13-01-20</a:t>
            </a:fld>
            <a:endParaRPr lang="fr-BE"/>
          </a:p>
        </p:txBody>
      </p:sp>
      <p:sp>
        <p:nvSpPr>
          <p:cNvPr id="8" name="Espace réservé du pied de page 7">
            <a:extLst>
              <a:ext uri="{FF2B5EF4-FFF2-40B4-BE49-F238E27FC236}">
                <a16:creationId xmlns:a16="http://schemas.microsoft.com/office/drawing/2014/main" id="{BA04C4A3-594B-4E31-A7E1-93CC5B349C55}"/>
              </a:ext>
            </a:extLst>
          </p:cNvPr>
          <p:cNvSpPr txBox="1">
            <a:spLocks noGrp="1"/>
          </p:cNvSpPr>
          <p:nvPr>
            <p:ph type="ftr" sz="quarter" idx="9"/>
          </p:nvPr>
        </p:nvSpPr>
        <p:spPr/>
        <p:txBody>
          <a:bodyPr/>
          <a:lstStyle>
            <a:lvl1pPr>
              <a:defRPr/>
            </a:lvl1pPr>
          </a:lstStyle>
          <a:p>
            <a:pPr lvl="0"/>
            <a:endParaRPr lang="fr-BE"/>
          </a:p>
        </p:txBody>
      </p:sp>
      <p:sp>
        <p:nvSpPr>
          <p:cNvPr id="9" name="Espace réservé du numéro de diapositive 8">
            <a:extLst>
              <a:ext uri="{FF2B5EF4-FFF2-40B4-BE49-F238E27FC236}">
                <a16:creationId xmlns:a16="http://schemas.microsoft.com/office/drawing/2014/main" id="{67E7152E-D5C1-48C0-9DAA-12F0E2BFED3D}"/>
              </a:ext>
            </a:extLst>
          </p:cNvPr>
          <p:cNvSpPr txBox="1">
            <a:spLocks noGrp="1"/>
          </p:cNvSpPr>
          <p:nvPr>
            <p:ph type="sldNum" sz="quarter" idx="8"/>
          </p:nvPr>
        </p:nvSpPr>
        <p:spPr/>
        <p:txBody>
          <a:bodyPr/>
          <a:lstStyle>
            <a:lvl1pPr>
              <a:defRPr/>
            </a:lvl1pPr>
          </a:lstStyle>
          <a:p>
            <a:pPr lvl="0"/>
            <a:fld id="{4584147D-99E4-424F-8CE2-985BC29E59F6}" type="slidenum">
              <a:t>‹N°›</a:t>
            </a:fld>
            <a:endParaRPr lang="fr-BE"/>
          </a:p>
        </p:txBody>
      </p:sp>
    </p:spTree>
    <p:extLst>
      <p:ext uri="{BB962C8B-B14F-4D97-AF65-F5344CB8AC3E}">
        <p14:creationId xmlns:p14="http://schemas.microsoft.com/office/powerpoint/2010/main" val="2803254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DA7D3B-F0A5-4C3F-958A-B9F878E0F7A3}"/>
              </a:ext>
            </a:extLst>
          </p:cNvPr>
          <p:cNvSpPr txBox="1">
            <a:spLocks noGrp="1"/>
          </p:cNvSpPr>
          <p:nvPr>
            <p:ph type="title"/>
          </p:nvPr>
        </p:nvSpPr>
        <p:spPr/>
        <p:txBody>
          <a:bodyPr/>
          <a:lstStyle>
            <a:lvl1pPr>
              <a:defRPr/>
            </a:lvl1pPr>
          </a:lstStyle>
          <a:p>
            <a:pPr lvl="0"/>
            <a:r>
              <a:rPr lang="fr-FR"/>
              <a:t>Modifiez le style du titre</a:t>
            </a:r>
            <a:endParaRPr lang="fr-BE"/>
          </a:p>
        </p:txBody>
      </p:sp>
      <p:sp>
        <p:nvSpPr>
          <p:cNvPr id="3" name="Espace réservé de la date 2">
            <a:extLst>
              <a:ext uri="{FF2B5EF4-FFF2-40B4-BE49-F238E27FC236}">
                <a16:creationId xmlns:a16="http://schemas.microsoft.com/office/drawing/2014/main" id="{DF67AE1E-025B-445A-87A0-3A2F68851D14}"/>
              </a:ext>
            </a:extLst>
          </p:cNvPr>
          <p:cNvSpPr txBox="1">
            <a:spLocks noGrp="1"/>
          </p:cNvSpPr>
          <p:nvPr>
            <p:ph type="dt" sz="half" idx="7"/>
          </p:nvPr>
        </p:nvSpPr>
        <p:spPr/>
        <p:txBody>
          <a:bodyPr/>
          <a:lstStyle>
            <a:lvl1pPr>
              <a:defRPr/>
            </a:lvl1pPr>
          </a:lstStyle>
          <a:p>
            <a:pPr lvl="0"/>
            <a:fld id="{645F7B80-E047-41F7-9A0B-C52BDA57AADF}" type="datetime1">
              <a:rPr lang="fr-BE"/>
              <a:pPr lvl="0"/>
              <a:t>13-01-20</a:t>
            </a:fld>
            <a:endParaRPr lang="fr-BE"/>
          </a:p>
        </p:txBody>
      </p:sp>
      <p:sp>
        <p:nvSpPr>
          <p:cNvPr id="4" name="Espace réservé du pied de page 3">
            <a:extLst>
              <a:ext uri="{FF2B5EF4-FFF2-40B4-BE49-F238E27FC236}">
                <a16:creationId xmlns:a16="http://schemas.microsoft.com/office/drawing/2014/main" id="{8F9121F4-393C-435F-B337-8983071BDB36}"/>
              </a:ext>
            </a:extLst>
          </p:cNvPr>
          <p:cNvSpPr txBox="1">
            <a:spLocks noGrp="1"/>
          </p:cNvSpPr>
          <p:nvPr>
            <p:ph type="ftr" sz="quarter" idx="9"/>
          </p:nvPr>
        </p:nvSpPr>
        <p:spPr/>
        <p:txBody>
          <a:bodyPr/>
          <a:lstStyle>
            <a:lvl1pPr>
              <a:defRPr/>
            </a:lvl1pPr>
          </a:lstStyle>
          <a:p>
            <a:pPr lvl="0"/>
            <a:endParaRPr lang="fr-BE"/>
          </a:p>
        </p:txBody>
      </p:sp>
      <p:sp>
        <p:nvSpPr>
          <p:cNvPr id="5" name="Espace réservé du numéro de diapositive 4">
            <a:extLst>
              <a:ext uri="{FF2B5EF4-FFF2-40B4-BE49-F238E27FC236}">
                <a16:creationId xmlns:a16="http://schemas.microsoft.com/office/drawing/2014/main" id="{D2D65174-A6CD-4B96-9DFB-D1BD6B5940ED}"/>
              </a:ext>
            </a:extLst>
          </p:cNvPr>
          <p:cNvSpPr txBox="1">
            <a:spLocks noGrp="1"/>
          </p:cNvSpPr>
          <p:nvPr>
            <p:ph type="sldNum" sz="quarter" idx="8"/>
          </p:nvPr>
        </p:nvSpPr>
        <p:spPr/>
        <p:txBody>
          <a:bodyPr/>
          <a:lstStyle>
            <a:lvl1pPr>
              <a:defRPr/>
            </a:lvl1pPr>
          </a:lstStyle>
          <a:p>
            <a:pPr lvl="0"/>
            <a:fld id="{23146BD6-CE77-4836-9503-DD53D69F4FB3}" type="slidenum">
              <a:t>‹N°›</a:t>
            </a:fld>
            <a:endParaRPr lang="fr-BE"/>
          </a:p>
        </p:txBody>
      </p:sp>
    </p:spTree>
    <p:extLst>
      <p:ext uri="{BB962C8B-B14F-4D97-AF65-F5344CB8AC3E}">
        <p14:creationId xmlns:p14="http://schemas.microsoft.com/office/powerpoint/2010/main" val="3022875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26F0DDE-7F95-4061-A17E-E521B7A4720E}"/>
              </a:ext>
            </a:extLst>
          </p:cNvPr>
          <p:cNvSpPr txBox="1">
            <a:spLocks noGrp="1"/>
          </p:cNvSpPr>
          <p:nvPr>
            <p:ph type="dt" sz="half" idx="7"/>
          </p:nvPr>
        </p:nvSpPr>
        <p:spPr/>
        <p:txBody>
          <a:bodyPr/>
          <a:lstStyle>
            <a:lvl1pPr>
              <a:defRPr/>
            </a:lvl1pPr>
          </a:lstStyle>
          <a:p>
            <a:pPr lvl="0"/>
            <a:fld id="{010690DA-1055-49BC-AE73-43308354C23B}" type="datetime1">
              <a:rPr lang="fr-BE"/>
              <a:pPr lvl="0"/>
              <a:t>13-01-20</a:t>
            </a:fld>
            <a:endParaRPr lang="fr-BE"/>
          </a:p>
        </p:txBody>
      </p:sp>
      <p:sp>
        <p:nvSpPr>
          <p:cNvPr id="3" name="Espace réservé du pied de page 2">
            <a:extLst>
              <a:ext uri="{FF2B5EF4-FFF2-40B4-BE49-F238E27FC236}">
                <a16:creationId xmlns:a16="http://schemas.microsoft.com/office/drawing/2014/main" id="{5AD3F37F-9907-4650-8B07-A956AF329A8D}"/>
              </a:ext>
            </a:extLst>
          </p:cNvPr>
          <p:cNvSpPr txBox="1">
            <a:spLocks noGrp="1"/>
          </p:cNvSpPr>
          <p:nvPr>
            <p:ph type="ftr" sz="quarter" idx="9"/>
          </p:nvPr>
        </p:nvSpPr>
        <p:spPr/>
        <p:txBody>
          <a:bodyPr/>
          <a:lstStyle>
            <a:lvl1pPr>
              <a:defRPr/>
            </a:lvl1pPr>
          </a:lstStyle>
          <a:p>
            <a:pPr lvl="0"/>
            <a:endParaRPr lang="fr-BE"/>
          </a:p>
        </p:txBody>
      </p:sp>
      <p:sp>
        <p:nvSpPr>
          <p:cNvPr id="4" name="Espace réservé du numéro de diapositive 3">
            <a:extLst>
              <a:ext uri="{FF2B5EF4-FFF2-40B4-BE49-F238E27FC236}">
                <a16:creationId xmlns:a16="http://schemas.microsoft.com/office/drawing/2014/main" id="{55E56111-2CB8-4D37-B400-F60944AAB542}"/>
              </a:ext>
            </a:extLst>
          </p:cNvPr>
          <p:cNvSpPr txBox="1">
            <a:spLocks noGrp="1"/>
          </p:cNvSpPr>
          <p:nvPr>
            <p:ph type="sldNum" sz="quarter" idx="8"/>
          </p:nvPr>
        </p:nvSpPr>
        <p:spPr/>
        <p:txBody>
          <a:bodyPr/>
          <a:lstStyle>
            <a:lvl1pPr>
              <a:defRPr/>
            </a:lvl1pPr>
          </a:lstStyle>
          <a:p>
            <a:pPr lvl="0"/>
            <a:fld id="{C0511198-A155-4892-9ED4-B2C1FE96947E}" type="slidenum">
              <a:t>‹N°›</a:t>
            </a:fld>
            <a:endParaRPr lang="fr-BE"/>
          </a:p>
        </p:txBody>
      </p:sp>
      <p:sp>
        <p:nvSpPr>
          <p:cNvPr id="5" name="Bouton d'action : Retour 5">
            <a:hlinkClick r:id="rId2" action="ppaction://hlinksldjump"/>
            <a:extLst>
              <a:ext uri="{FF2B5EF4-FFF2-40B4-BE49-F238E27FC236}">
                <a16:creationId xmlns:a16="http://schemas.microsoft.com/office/drawing/2014/main" id="{8E2352F8-CBC0-4526-94CB-191A417550B4}"/>
              </a:ext>
            </a:extLst>
          </p:cNvPr>
          <p:cNvSpPr/>
          <p:nvPr/>
        </p:nvSpPr>
        <p:spPr>
          <a:xfrm>
            <a:off x="11241020" y="6039355"/>
            <a:ext cx="719331" cy="633980"/>
          </a:xfrm>
          <a:custGeom>
            <a:avLst/>
            <a:gdLst>
              <a:gd name="f0" fmla="val 10800000"/>
              <a:gd name="f1" fmla="val 5400000"/>
              <a:gd name="f2" fmla="val w"/>
              <a:gd name="f3" fmla="val h"/>
              <a:gd name="f4" fmla="val ss"/>
              <a:gd name="f5" fmla="val 0"/>
              <a:gd name="f6" fmla="+- 0 0 5400000"/>
              <a:gd name="f7" fmla="abs f2"/>
              <a:gd name="f8" fmla="abs f3"/>
              <a:gd name="f9" fmla="abs f4"/>
              <a:gd name="f10" fmla="val f5"/>
              <a:gd name="f11" fmla="?: f7 f2 1"/>
              <a:gd name="f12" fmla="?: f8 f3 1"/>
              <a:gd name="f13" fmla="?: f9 f4 1"/>
              <a:gd name="f14" fmla="*/ f11 1 21600"/>
              <a:gd name="f15" fmla="*/ f12 1 21600"/>
              <a:gd name="f16" fmla="*/ 21600 f11 1"/>
              <a:gd name="f17" fmla="*/ 21600 f12 1"/>
              <a:gd name="f18" fmla="min f15 f14"/>
              <a:gd name="f19" fmla="*/ f16 1 f13"/>
              <a:gd name="f20" fmla="*/ f17 1 f13"/>
              <a:gd name="f21" fmla="val f19"/>
              <a:gd name="f22" fmla="val f20"/>
              <a:gd name="f23" fmla="*/ f10 f18 1"/>
              <a:gd name="f24" fmla="+- f22 0 f10"/>
              <a:gd name="f25" fmla="+- f21 0 f10"/>
              <a:gd name="f26" fmla="*/ f21 f18 1"/>
              <a:gd name="f27" fmla="*/ f22 f18 1"/>
              <a:gd name="f28" fmla="*/ f24 1 2"/>
              <a:gd name="f29" fmla="*/ f25 1 2"/>
              <a:gd name="f30" fmla="min f25 f24"/>
              <a:gd name="f31" fmla="+- f10 f28 0"/>
              <a:gd name="f32" fmla="+- f10 f29 0"/>
              <a:gd name="f33" fmla="*/ f30 3 1"/>
              <a:gd name="f34" fmla="*/ f33 1 8"/>
              <a:gd name="f35" fmla="*/ f33 1 4"/>
              <a:gd name="f36" fmla="*/ f32 f18 1"/>
              <a:gd name="f37" fmla="+- f31 0 f34"/>
              <a:gd name="f38" fmla="+- f31 f34 0"/>
              <a:gd name="f39" fmla="+- f32 0 f34"/>
              <a:gd name="f40" fmla="+- f32 f34 0"/>
              <a:gd name="f41" fmla="*/ f35 7 1"/>
              <a:gd name="f42" fmla="*/ f35 3 1"/>
              <a:gd name="f43" fmla="*/ f35 5 1"/>
              <a:gd name="f44" fmla="*/ f35 1 4"/>
              <a:gd name="f45" fmla="*/ f35 1 8"/>
              <a:gd name="f46" fmla="*/ f41 1 8"/>
              <a:gd name="f47" fmla="*/ f42 1 4"/>
              <a:gd name="f48" fmla="*/ f43 1 8"/>
              <a:gd name="f49" fmla="*/ f42 1 8"/>
              <a:gd name="f50" fmla="+- f37 f44 0"/>
              <a:gd name="f51" fmla="+- f39 f44 0"/>
              <a:gd name="f52" fmla="*/ f40 f18 1"/>
              <a:gd name="f53" fmla="*/ f37 f18 1"/>
              <a:gd name="f54" fmla="*/ f45 f18 1"/>
              <a:gd name="f55" fmla="*/ f39 f18 1"/>
              <a:gd name="f56" fmla="*/ f38 f18 1"/>
              <a:gd name="f57" fmla="+- f37 f47 0"/>
              <a:gd name="f58" fmla="+- f37 f48 0"/>
              <a:gd name="f59" fmla="+- f39 f46 0"/>
              <a:gd name="f60" fmla="+- f39 f47 0"/>
              <a:gd name="f61" fmla="+- f39 f48 0"/>
              <a:gd name="f62" fmla="+- f39 f49 0"/>
              <a:gd name="f63" fmla="*/ f50 f18 1"/>
              <a:gd name="f64" fmla="*/ f51 f18 1"/>
              <a:gd name="f65" fmla="*/ f49 f18 1"/>
              <a:gd name="f66" fmla="*/ f60 f18 1"/>
              <a:gd name="f67" fmla="*/ f61 f18 1"/>
              <a:gd name="f68" fmla="*/ f58 f18 1"/>
              <a:gd name="f69" fmla="*/ f62 f18 1"/>
              <a:gd name="f70" fmla="*/ f57 f18 1"/>
              <a:gd name="f71" fmla="*/ f59 f18 1"/>
            </a:gdLst>
            <a:ahLst/>
            <a:cxnLst>
              <a:cxn ang="3cd4">
                <a:pos x="hc" y="t"/>
              </a:cxn>
              <a:cxn ang="0">
                <a:pos x="r" y="vc"/>
              </a:cxn>
              <a:cxn ang="cd4">
                <a:pos x="hc" y="b"/>
              </a:cxn>
              <a:cxn ang="cd2">
                <a:pos x="l" y="vc"/>
              </a:cxn>
            </a:cxnLst>
            <a:rect l="f23" t="f23" r="f26" b="f27"/>
            <a:pathLst>
              <a:path stroke="0">
                <a:moveTo>
                  <a:pt x="f23" y="f23"/>
                </a:moveTo>
                <a:lnTo>
                  <a:pt x="f26" y="f23"/>
                </a:lnTo>
                <a:lnTo>
                  <a:pt x="f26" y="f27"/>
                </a:lnTo>
                <a:lnTo>
                  <a:pt x="f23" y="f27"/>
                </a:lnTo>
                <a:close/>
                <a:moveTo>
                  <a:pt x="f52" y="f63"/>
                </a:moveTo>
                <a:lnTo>
                  <a:pt x="f66" y="f53"/>
                </a:lnTo>
                <a:lnTo>
                  <a:pt x="f36" y="f63"/>
                </a:lnTo>
                <a:lnTo>
                  <a:pt x="f67" y="f63"/>
                </a:lnTo>
                <a:lnTo>
                  <a:pt x="f67" y="f68"/>
                </a:lnTo>
                <a:arcTo wR="f54" hR="f54" stAng="f5" swAng="f1"/>
                <a:lnTo>
                  <a:pt x="f69" y="f70"/>
                </a:lnTo>
                <a:arcTo wR="f54" hR="f54" stAng="f1" swAng="f1"/>
                <a:lnTo>
                  <a:pt x="f64" y="f63"/>
                </a:lnTo>
                <a:lnTo>
                  <a:pt x="f55" y="f63"/>
                </a:lnTo>
                <a:lnTo>
                  <a:pt x="f55" y="f68"/>
                </a:lnTo>
                <a:arcTo wR="f65" hR="f65" stAng="f0" swAng="f6"/>
                <a:lnTo>
                  <a:pt x="f36" y="f56"/>
                </a:lnTo>
                <a:arcTo wR="f65" hR="f65" stAng="f1" swAng="f6"/>
                <a:lnTo>
                  <a:pt x="f71" y="f63"/>
                </a:lnTo>
                <a:close/>
              </a:path>
              <a:path stroke="0">
                <a:moveTo>
                  <a:pt x="f52" y="f63"/>
                </a:moveTo>
                <a:lnTo>
                  <a:pt x="f66" y="f53"/>
                </a:lnTo>
                <a:lnTo>
                  <a:pt x="f36" y="f63"/>
                </a:lnTo>
                <a:lnTo>
                  <a:pt x="f67" y="f63"/>
                </a:lnTo>
                <a:lnTo>
                  <a:pt x="f67" y="f68"/>
                </a:lnTo>
                <a:arcTo wR="f54" hR="f54" stAng="f5" swAng="f1"/>
                <a:lnTo>
                  <a:pt x="f69" y="f70"/>
                </a:lnTo>
                <a:arcTo wR="f54" hR="f54" stAng="f1" swAng="f1"/>
                <a:lnTo>
                  <a:pt x="f64" y="f63"/>
                </a:lnTo>
                <a:lnTo>
                  <a:pt x="f55" y="f63"/>
                </a:lnTo>
                <a:lnTo>
                  <a:pt x="f55" y="f68"/>
                </a:lnTo>
                <a:arcTo wR="f65" hR="f65" stAng="f0" swAng="f6"/>
                <a:lnTo>
                  <a:pt x="f36" y="f56"/>
                </a:lnTo>
                <a:arcTo wR="f65" hR="f65" stAng="f1" swAng="f6"/>
                <a:lnTo>
                  <a:pt x="f71" y="f63"/>
                </a:lnTo>
                <a:close/>
              </a:path>
              <a:path fill="none">
                <a:moveTo>
                  <a:pt x="f52" y="f63"/>
                </a:moveTo>
                <a:lnTo>
                  <a:pt x="f71" y="f63"/>
                </a:lnTo>
                <a:lnTo>
                  <a:pt x="f71" y="f68"/>
                </a:lnTo>
                <a:arcTo wR="f65" hR="f65" stAng="f5" swAng="f1"/>
                <a:lnTo>
                  <a:pt x="f69" y="f56"/>
                </a:lnTo>
                <a:arcTo wR="f65" hR="f65" stAng="f1" swAng="f1"/>
                <a:lnTo>
                  <a:pt x="f55" y="f63"/>
                </a:lnTo>
                <a:lnTo>
                  <a:pt x="f64" y="f63"/>
                </a:lnTo>
                <a:lnTo>
                  <a:pt x="f64" y="f68"/>
                </a:lnTo>
                <a:arcTo wR="f54" hR="f54" stAng="f0" swAng="f6"/>
                <a:lnTo>
                  <a:pt x="f36" y="f70"/>
                </a:lnTo>
                <a:arcTo wR="f54" hR="f54" stAng="f1" swAng="f6"/>
                <a:lnTo>
                  <a:pt x="f67" y="f63"/>
                </a:lnTo>
                <a:lnTo>
                  <a:pt x="f36" y="f63"/>
                </a:lnTo>
                <a:lnTo>
                  <a:pt x="f66" y="f53"/>
                </a:lnTo>
                <a:close/>
              </a:path>
              <a:path fill="none">
                <a:moveTo>
                  <a:pt x="f23" y="f23"/>
                </a:moveTo>
                <a:lnTo>
                  <a:pt x="f26" y="f23"/>
                </a:lnTo>
                <a:lnTo>
                  <a:pt x="f26" y="f27"/>
                </a:lnTo>
                <a:lnTo>
                  <a:pt x="f23" y="f27"/>
                </a:lnTo>
                <a:close/>
              </a:path>
            </a:pathLst>
          </a:custGeom>
          <a:solidFill>
            <a:srgbClr val="8FAADC"/>
          </a:solidFill>
          <a:ln w="19046"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6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91150489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580296-42DD-4B12-9731-25D8695DF389}"/>
              </a:ext>
            </a:extLst>
          </p:cNvPr>
          <p:cNvSpPr txBox="1">
            <a:spLocks noGrp="1"/>
          </p:cNvSpPr>
          <p:nvPr>
            <p:ph type="title"/>
          </p:nvPr>
        </p:nvSpPr>
        <p:spPr>
          <a:xfrm>
            <a:off x="839784" y="457200"/>
            <a:ext cx="3932240" cy="1600200"/>
          </a:xfrm>
        </p:spPr>
        <p:txBody>
          <a:bodyPr anchor="b"/>
          <a:lstStyle>
            <a:lvl1pPr>
              <a:defRPr sz="3200"/>
            </a:lvl1pPr>
          </a:lstStyle>
          <a:p>
            <a:pPr lvl="0"/>
            <a:r>
              <a:rPr lang="fr-FR"/>
              <a:t>Modifiez le style du titre</a:t>
            </a:r>
            <a:endParaRPr lang="fr-BE"/>
          </a:p>
        </p:txBody>
      </p:sp>
      <p:sp>
        <p:nvSpPr>
          <p:cNvPr id="3" name="Espace réservé du contenu 2">
            <a:extLst>
              <a:ext uri="{FF2B5EF4-FFF2-40B4-BE49-F238E27FC236}">
                <a16:creationId xmlns:a16="http://schemas.microsoft.com/office/drawing/2014/main" id="{C9F21D31-1ABF-423B-886B-EB233B8590C8}"/>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96B15346-206B-4CB9-B460-5F2FF7473DE8}"/>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0B50AB8-04E0-4EF9-9AA9-7105DF1F2AB1}"/>
              </a:ext>
            </a:extLst>
          </p:cNvPr>
          <p:cNvSpPr txBox="1">
            <a:spLocks noGrp="1"/>
          </p:cNvSpPr>
          <p:nvPr>
            <p:ph type="dt" sz="half" idx="7"/>
          </p:nvPr>
        </p:nvSpPr>
        <p:spPr/>
        <p:txBody>
          <a:bodyPr/>
          <a:lstStyle>
            <a:lvl1pPr>
              <a:defRPr/>
            </a:lvl1pPr>
          </a:lstStyle>
          <a:p>
            <a:pPr lvl="0"/>
            <a:fld id="{C688AAE4-139D-46B7-A00B-4C18FD0E0EC3}" type="datetime1">
              <a:rPr lang="fr-BE"/>
              <a:pPr lvl="0"/>
              <a:t>13-01-20</a:t>
            </a:fld>
            <a:endParaRPr lang="fr-BE"/>
          </a:p>
        </p:txBody>
      </p:sp>
      <p:sp>
        <p:nvSpPr>
          <p:cNvPr id="6" name="Espace réservé du pied de page 5">
            <a:extLst>
              <a:ext uri="{FF2B5EF4-FFF2-40B4-BE49-F238E27FC236}">
                <a16:creationId xmlns:a16="http://schemas.microsoft.com/office/drawing/2014/main" id="{C94FE992-1228-4A0B-8DE2-878B0D663975}"/>
              </a:ext>
            </a:extLst>
          </p:cNvPr>
          <p:cNvSpPr txBox="1">
            <a:spLocks noGrp="1"/>
          </p:cNvSpPr>
          <p:nvPr>
            <p:ph type="ftr" sz="quarter" idx="9"/>
          </p:nvPr>
        </p:nvSpPr>
        <p:spPr/>
        <p:txBody>
          <a:bodyPr/>
          <a:lstStyle>
            <a:lvl1pPr>
              <a:defRPr/>
            </a:lvl1pPr>
          </a:lstStyle>
          <a:p>
            <a:pPr lvl="0"/>
            <a:endParaRPr lang="fr-BE"/>
          </a:p>
        </p:txBody>
      </p:sp>
      <p:sp>
        <p:nvSpPr>
          <p:cNvPr id="7" name="Espace réservé du numéro de diapositive 6">
            <a:extLst>
              <a:ext uri="{FF2B5EF4-FFF2-40B4-BE49-F238E27FC236}">
                <a16:creationId xmlns:a16="http://schemas.microsoft.com/office/drawing/2014/main" id="{5DB97C0C-E7F6-430B-9300-C995AC60E293}"/>
              </a:ext>
            </a:extLst>
          </p:cNvPr>
          <p:cNvSpPr txBox="1">
            <a:spLocks noGrp="1"/>
          </p:cNvSpPr>
          <p:nvPr>
            <p:ph type="sldNum" sz="quarter" idx="8"/>
          </p:nvPr>
        </p:nvSpPr>
        <p:spPr/>
        <p:txBody>
          <a:bodyPr/>
          <a:lstStyle>
            <a:lvl1pPr>
              <a:defRPr/>
            </a:lvl1pPr>
          </a:lstStyle>
          <a:p>
            <a:pPr lvl="0"/>
            <a:fld id="{6E8BB4CC-79F0-4BB7-BFBE-B5604F8AEB63}" type="slidenum">
              <a:t>‹N°›</a:t>
            </a:fld>
            <a:endParaRPr lang="fr-BE"/>
          </a:p>
        </p:txBody>
      </p:sp>
    </p:spTree>
    <p:extLst>
      <p:ext uri="{BB962C8B-B14F-4D97-AF65-F5344CB8AC3E}">
        <p14:creationId xmlns:p14="http://schemas.microsoft.com/office/powerpoint/2010/main" val="279550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D9B6C3-930D-41A3-9AE1-7B6D4E8819B9}"/>
              </a:ext>
            </a:extLst>
          </p:cNvPr>
          <p:cNvSpPr txBox="1">
            <a:spLocks noGrp="1"/>
          </p:cNvSpPr>
          <p:nvPr>
            <p:ph type="title"/>
          </p:nvPr>
        </p:nvSpPr>
        <p:spPr>
          <a:xfrm>
            <a:off x="839784" y="457200"/>
            <a:ext cx="3932240" cy="1600200"/>
          </a:xfrm>
        </p:spPr>
        <p:txBody>
          <a:bodyPr anchor="b"/>
          <a:lstStyle>
            <a:lvl1pPr>
              <a:defRPr sz="3200"/>
            </a:lvl1pPr>
          </a:lstStyle>
          <a:p>
            <a:pPr lvl="0"/>
            <a:r>
              <a:rPr lang="fr-FR"/>
              <a:t>Modifiez le style du titre</a:t>
            </a:r>
            <a:endParaRPr lang="fr-BE"/>
          </a:p>
        </p:txBody>
      </p:sp>
      <p:sp>
        <p:nvSpPr>
          <p:cNvPr id="3" name="Espace réservé pour une image  2">
            <a:extLst>
              <a:ext uri="{FF2B5EF4-FFF2-40B4-BE49-F238E27FC236}">
                <a16:creationId xmlns:a16="http://schemas.microsoft.com/office/drawing/2014/main" id="{CF9FBF19-76CD-4D35-A49B-A656FF544B44}"/>
              </a:ext>
            </a:extLst>
          </p:cNvPr>
          <p:cNvSpPr txBox="1">
            <a:spLocks noGrp="1"/>
          </p:cNvSpPr>
          <p:nvPr>
            <p:ph type="pic" idx="1"/>
          </p:nvPr>
        </p:nvSpPr>
        <p:spPr>
          <a:xfrm>
            <a:off x="5183184" y="987423"/>
            <a:ext cx="6172200" cy="4873623"/>
          </a:xfrm>
        </p:spPr>
        <p:txBody>
          <a:bodyPr/>
          <a:lstStyle>
            <a:lvl1pPr marL="0" indent="0">
              <a:buNone/>
              <a:defRPr lang="fr-BE" sz="3200"/>
            </a:lvl1pPr>
          </a:lstStyle>
          <a:p>
            <a:pPr lvl="0"/>
            <a:endParaRPr lang="fr-BE"/>
          </a:p>
        </p:txBody>
      </p:sp>
      <p:sp>
        <p:nvSpPr>
          <p:cNvPr id="4" name="Espace réservé du texte 3">
            <a:extLst>
              <a:ext uri="{FF2B5EF4-FFF2-40B4-BE49-F238E27FC236}">
                <a16:creationId xmlns:a16="http://schemas.microsoft.com/office/drawing/2014/main" id="{DA1E651A-6821-41A1-96D8-19FDF8D3C700}"/>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9840E3E-CB81-4F88-9AAD-6C4851DD733E}"/>
              </a:ext>
            </a:extLst>
          </p:cNvPr>
          <p:cNvSpPr txBox="1">
            <a:spLocks noGrp="1"/>
          </p:cNvSpPr>
          <p:nvPr>
            <p:ph type="dt" sz="half" idx="7"/>
          </p:nvPr>
        </p:nvSpPr>
        <p:spPr/>
        <p:txBody>
          <a:bodyPr/>
          <a:lstStyle>
            <a:lvl1pPr>
              <a:defRPr/>
            </a:lvl1pPr>
          </a:lstStyle>
          <a:p>
            <a:pPr lvl="0"/>
            <a:fld id="{B42AC565-3207-4176-B356-6592B28F83DD}" type="datetime1">
              <a:rPr lang="fr-BE"/>
              <a:pPr lvl="0"/>
              <a:t>13-01-20</a:t>
            </a:fld>
            <a:endParaRPr lang="fr-BE"/>
          </a:p>
        </p:txBody>
      </p:sp>
      <p:sp>
        <p:nvSpPr>
          <p:cNvPr id="6" name="Espace réservé du pied de page 5">
            <a:extLst>
              <a:ext uri="{FF2B5EF4-FFF2-40B4-BE49-F238E27FC236}">
                <a16:creationId xmlns:a16="http://schemas.microsoft.com/office/drawing/2014/main" id="{1D9F2EA4-2ED3-4507-938C-7AFE13C1C9D2}"/>
              </a:ext>
            </a:extLst>
          </p:cNvPr>
          <p:cNvSpPr txBox="1">
            <a:spLocks noGrp="1"/>
          </p:cNvSpPr>
          <p:nvPr>
            <p:ph type="ftr" sz="quarter" idx="9"/>
          </p:nvPr>
        </p:nvSpPr>
        <p:spPr/>
        <p:txBody>
          <a:bodyPr/>
          <a:lstStyle>
            <a:lvl1pPr>
              <a:defRPr/>
            </a:lvl1pPr>
          </a:lstStyle>
          <a:p>
            <a:pPr lvl="0"/>
            <a:endParaRPr lang="fr-BE"/>
          </a:p>
        </p:txBody>
      </p:sp>
      <p:sp>
        <p:nvSpPr>
          <p:cNvPr id="7" name="Espace réservé du numéro de diapositive 6">
            <a:extLst>
              <a:ext uri="{FF2B5EF4-FFF2-40B4-BE49-F238E27FC236}">
                <a16:creationId xmlns:a16="http://schemas.microsoft.com/office/drawing/2014/main" id="{1474B34A-BDF6-424D-A737-5936B1E824A0}"/>
              </a:ext>
            </a:extLst>
          </p:cNvPr>
          <p:cNvSpPr txBox="1">
            <a:spLocks noGrp="1"/>
          </p:cNvSpPr>
          <p:nvPr>
            <p:ph type="sldNum" sz="quarter" idx="8"/>
          </p:nvPr>
        </p:nvSpPr>
        <p:spPr/>
        <p:txBody>
          <a:bodyPr/>
          <a:lstStyle>
            <a:lvl1pPr>
              <a:defRPr/>
            </a:lvl1pPr>
          </a:lstStyle>
          <a:p>
            <a:pPr lvl="0"/>
            <a:fld id="{84AE27DE-BEB3-45D6-B4D9-97BB17F6AD5E}" type="slidenum">
              <a:t>‹N°›</a:t>
            </a:fld>
            <a:endParaRPr lang="fr-BE"/>
          </a:p>
        </p:txBody>
      </p:sp>
    </p:spTree>
    <p:extLst>
      <p:ext uri="{BB962C8B-B14F-4D97-AF65-F5344CB8AC3E}">
        <p14:creationId xmlns:p14="http://schemas.microsoft.com/office/powerpoint/2010/main" val="3588660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mt="21000"/>
          </a:blip>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CC15DFD-20A9-475D-81BD-E46295D523B5}"/>
              </a:ext>
            </a:extLst>
          </p:cNvPr>
          <p:cNvSpPr txBox="1">
            <a:spLocks noGrp="1"/>
          </p:cNvSpPr>
          <p:nvPr>
            <p:ph type="title"/>
          </p:nvPr>
        </p:nvSpPr>
        <p:spPr>
          <a:xfrm>
            <a:off x="838203" y="365129"/>
            <a:ext cx="10515600" cy="1325559"/>
          </a:xfrm>
          <a:prstGeom prst="rect">
            <a:avLst/>
          </a:prstGeom>
          <a:solidFill>
            <a:srgbClr val="4472C4"/>
          </a:solidFill>
          <a:ln>
            <a:noFill/>
          </a:ln>
        </p:spPr>
        <p:txBody>
          <a:bodyPr vert="horz" wrap="square" lIns="91440" tIns="45720" rIns="91440" bIns="45720" anchor="ctr" anchorCtr="1" compatLnSpc="1">
            <a:normAutofit/>
          </a:bodyPr>
          <a:lstStyle/>
          <a:p>
            <a:pPr lvl="0"/>
            <a:r>
              <a:rPr lang="fr-FR"/>
              <a:t>Table des matières</a:t>
            </a:r>
            <a:endParaRPr lang="fr-BE"/>
          </a:p>
        </p:txBody>
      </p:sp>
      <p:sp>
        <p:nvSpPr>
          <p:cNvPr id="3" name="Espace réservé du texte 2">
            <a:extLst>
              <a:ext uri="{FF2B5EF4-FFF2-40B4-BE49-F238E27FC236}">
                <a16:creationId xmlns:a16="http://schemas.microsoft.com/office/drawing/2014/main" id="{89E9F178-62BE-4336-9EBA-5DD3B98118E4}"/>
              </a:ext>
            </a:extLst>
          </p:cNvPr>
          <p:cNvSpPr txBox="1">
            <a:spLocks noGrp="1"/>
          </p:cNvSpPr>
          <p:nvPr>
            <p:ph type="body" idx="1"/>
          </p:nvPr>
        </p:nvSpPr>
        <p:spPr>
          <a:xfrm>
            <a:off x="838203" y="1825627"/>
            <a:ext cx="10515600" cy="4351336"/>
          </a:xfrm>
          <a:prstGeom prst="rect">
            <a:avLst/>
          </a:prstGeom>
          <a:solidFill>
            <a:srgbClr val="4472C4"/>
          </a:solidFill>
          <a:ln>
            <a:noFill/>
          </a:ln>
        </p:spPr>
        <p:txBody>
          <a:bodyPr vert="horz" wrap="square" lIns="91440" tIns="45720" rIns="91440" bIns="45720" anchor="t" anchorCtr="0" compatLnSpc="1">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189C9EBA-0593-465F-9FE9-9A0549BE5AC5}"/>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fr-BE" sz="1200" b="0" i="0" u="none" strike="noStrike" kern="1200" cap="none" spc="0" baseline="0">
                <a:solidFill>
                  <a:srgbClr val="898989"/>
                </a:solidFill>
                <a:uFillTx/>
                <a:latin typeface="Calibri"/>
              </a:defRPr>
            </a:lvl1pPr>
          </a:lstStyle>
          <a:p>
            <a:pPr lvl="0"/>
            <a:fld id="{152331C8-D704-4518-B145-B148205B9370}" type="datetime1">
              <a:rPr lang="fr-BE"/>
              <a:pPr lvl="0"/>
              <a:t>13-01-20</a:t>
            </a:fld>
            <a:endParaRPr lang="fr-BE"/>
          </a:p>
        </p:txBody>
      </p:sp>
      <p:sp>
        <p:nvSpPr>
          <p:cNvPr id="5" name="Espace réservé du pied de page 4">
            <a:extLst>
              <a:ext uri="{FF2B5EF4-FFF2-40B4-BE49-F238E27FC236}">
                <a16:creationId xmlns:a16="http://schemas.microsoft.com/office/drawing/2014/main" id="{E542F6FD-7C03-47D1-B6E1-38A080913158}"/>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fr-BE" sz="1200" b="0" i="0" u="none" strike="noStrike" kern="1200" cap="none" spc="0" baseline="0">
                <a:solidFill>
                  <a:srgbClr val="898989"/>
                </a:solidFill>
                <a:uFillTx/>
                <a:latin typeface="Calibri"/>
              </a:defRPr>
            </a:lvl1pPr>
          </a:lstStyle>
          <a:p>
            <a:pPr lvl="0"/>
            <a:endParaRPr lang="fr-BE"/>
          </a:p>
        </p:txBody>
      </p:sp>
      <p:sp>
        <p:nvSpPr>
          <p:cNvPr id="6" name="Espace réservé du numéro de diapositive 5">
            <a:extLst>
              <a:ext uri="{FF2B5EF4-FFF2-40B4-BE49-F238E27FC236}">
                <a16:creationId xmlns:a16="http://schemas.microsoft.com/office/drawing/2014/main" id="{04EFDEC2-679C-469F-8F94-4C6755F29A67}"/>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BE" sz="1200" b="0" i="0" u="none" strike="noStrike" kern="1200" cap="none" spc="0" baseline="0">
                <a:solidFill>
                  <a:srgbClr val="898989"/>
                </a:solidFill>
                <a:uFillTx/>
                <a:latin typeface="Calibri"/>
              </a:defRPr>
            </a:lvl1pPr>
          </a:lstStyle>
          <a:p>
            <a:pPr lvl="0"/>
            <a:fld id="{37488735-28F2-4277-AFAC-9A654155EE83}" type="slidenum">
              <a:t>‹N°›</a:t>
            </a:fld>
            <a:endParaRPr lang="fr-BE"/>
          </a:p>
        </p:txBody>
      </p:sp>
    </p:spTree>
    <p:extLst>
      <p:ext uri="{BB962C8B-B14F-4D97-AF65-F5344CB8AC3E}">
        <p14:creationId xmlns:p14="http://schemas.microsoft.com/office/powerpoint/2010/main" val="36480665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0" marR="0" lvl="0" indent="0" algn="ctr" defTabSz="914400" rtl="0" fontAlgn="auto" hangingPunct="1">
        <a:lnSpc>
          <a:spcPct val="90000"/>
        </a:lnSpc>
        <a:spcBef>
          <a:spcPts val="0"/>
        </a:spcBef>
        <a:spcAft>
          <a:spcPts val="0"/>
        </a:spcAft>
        <a:buNone/>
        <a:tabLst/>
        <a:defRPr lang="fr-FR" sz="4400" b="1" i="0" u="none" strike="noStrike" kern="1200" cap="none" spc="0" baseline="0">
          <a:solidFill>
            <a:srgbClr val="FFFFFF"/>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fr-FR"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fr-FR"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fr-FR"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fr-FR"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fr-FR"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mt="21000"/>
          </a:blip>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CC15DFD-20A9-475D-81BD-E46295D523B5}"/>
              </a:ext>
            </a:extLst>
          </p:cNvPr>
          <p:cNvSpPr txBox="1">
            <a:spLocks noGrp="1"/>
          </p:cNvSpPr>
          <p:nvPr>
            <p:ph type="title"/>
          </p:nvPr>
        </p:nvSpPr>
        <p:spPr>
          <a:xfrm>
            <a:off x="838203" y="365129"/>
            <a:ext cx="10515600" cy="1325559"/>
          </a:xfrm>
          <a:prstGeom prst="rect">
            <a:avLst/>
          </a:prstGeom>
          <a:solidFill>
            <a:srgbClr val="4472C4"/>
          </a:solidFill>
          <a:ln>
            <a:noFill/>
          </a:ln>
        </p:spPr>
        <p:txBody>
          <a:bodyPr vert="horz" wrap="square" lIns="91440" tIns="45720" rIns="91440" bIns="45720" anchor="ctr" anchorCtr="1" compatLnSpc="1">
            <a:normAutofit/>
          </a:bodyPr>
          <a:lstStyle/>
          <a:p>
            <a:pPr lvl="0"/>
            <a:r>
              <a:rPr lang="fr-FR"/>
              <a:t>Table des matières</a:t>
            </a:r>
            <a:endParaRPr lang="fr-BE"/>
          </a:p>
        </p:txBody>
      </p:sp>
      <p:sp>
        <p:nvSpPr>
          <p:cNvPr id="3" name="Espace réservé du texte 2">
            <a:extLst>
              <a:ext uri="{FF2B5EF4-FFF2-40B4-BE49-F238E27FC236}">
                <a16:creationId xmlns:a16="http://schemas.microsoft.com/office/drawing/2014/main" id="{89E9F178-62BE-4336-9EBA-5DD3B98118E4}"/>
              </a:ext>
            </a:extLst>
          </p:cNvPr>
          <p:cNvSpPr txBox="1">
            <a:spLocks noGrp="1"/>
          </p:cNvSpPr>
          <p:nvPr>
            <p:ph type="body" idx="1"/>
          </p:nvPr>
        </p:nvSpPr>
        <p:spPr>
          <a:xfrm>
            <a:off x="838203" y="1825627"/>
            <a:ext cx="10515600" cy="4351336"/>
          </a:xfrm>
          <a:prstGeom prst="rect">
            <a:avLst/>
          </a:prstGeom>
          <a:solidFill>
            <a:srgbClr val="4472C4"/>
          </a:solidFill>
          <a:ln>
            <a:noFill/>
          </a:ln>
        </p:spPr>
        <p:txBody>
          <a:bodyPr vert="horz" wrap="square" lIns="91440" tIns="45720" rIns="91440" bIns="45720" anchor="t" anchorCtr="0" compatLnSpc="1">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189C9EBA-0593-465F-9FE9-9A0549BE5AC5}"/>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fr-BE" sz="1200" b="0" i="0" u="none" strike="noStrike" kern="1200" cap="none" spc="0" baseline="0">
                <a:solidFill>
                  <a:srgbClr val="898989"/>
                </a:solidFill>
                <a:uFillTx/>
                <a:latin typeface="Calibri"/>
              </a:defRPr>
            </a:lvl1pPr>
          </a:lstStyle>
          <a:p>
            <a:pPr lvl="0"/>
            <a:fld id="{152331C8-D704-4518-B145-B148205B9370}" type="datetime1">
              <a:rPr lang="fr-BE"/>
              <a:pPr lvl="0"/>
              <a:t>13-01-20</a:t>
            </a:fld>
            <a:endParaRPr lang="fr-BE"/>
          </a:p>
        </p:txBody>
      </p:sp>
      <p:sp>
        <p:nvSpPr>
          <p:cNvPr id="5" name="Espace réservé du pied de page 4">
            <a:extLst>
              <a:ext uri="{FF2B5EF4-FFF2-40B4-BE49-F238E27FC236}">
                <a16:creationId xmlns:a16="http://schemas.microsoft.com/office/drawing/2014/main" id="{E542F6FD-7C03-47D1-B6E1-38A080913158}"/>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fr-BE" sz="1200" b="0" i="0" u="none" strike="noStrike" kern="1200" cap="none" spc="0" baseline="0">
                <a:solidFill>
                  <a:srgbClr val="898989"/>
                </a:solidFill>
                <a:uFillTx/>
                <a:latin typeface="Calibri"/>
              </a:defRPr>
            </a:lvl1pPr>
          </a:lstStyle>
          <a:p>
            <a:pPr lvl="0"/>
            <a:endParaRPr lang="fr-BE"/>
          </a:p>
        </p:txBody>
      </p:sp>
      <p:sp>
        <p:nvSpPr>
          <p:cNvPr id="6" name="Espace réservé du numéro de diapositive 5">
            <a:extLst>
              <a:ext uri="{FF2B5EF4-FFF2-40B4-BE49-F238E27FC236}">
                <a16:creationId xmlns:a16="http://schemas.microsoft.com/office/drawing/2014/main" id="{04EFDEC2-679C-469F-8F94-4C6755F29A67}"/>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BE" sz="1200" b="0" i="0" u="none" strike="noStrike" kern="1200" cap="none" spc="0" baseline="0">
                <a:solidFill>
                  <a:srgbClr val="898989"/>
                </a:solidFill>
                <a:uFillTx/>
                <a:latin typeface="Calibri"/>
              </a:defRPr>
            </a:lvl1pPr>
          </a:lstStyle>
          <a:p>
            <a:pPr lvl="0"/>
            <a:fld id="{37488735-28F2-4277-AFAC-9A654155EE83}" type="slidenum">
              <a:t>‹N°›</a:t>
            </a:fld>
            <a:endParaRPr lang="fr-BE"/>
          </a:p>
        </p:txBody>
      </p:sp>
    </p:spTree>
    <p:extLst>
      <p:ext uri="{BB962C8B-B14F-4D97-AF65-F5344CB8AC3E}">
        <p14:creationId xmlns:p14="http://schemas.microsoft.com/office/powerpoint/2010/main" val="1080827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marL="0" marR="0" lvl="0" indent="0" algn="ctr" defTabSz="914400" rtl="0" fontAlgn="auto" hangingPunct="1">
        <a:lnSpc>
          <a:spcPct val="90000"/>
        </a:lnSpc>
        <a:spcBef>
          <a:spcPts val="0"/>
        </a:spcBef>
        <a:spcAft>
          <a:spcPts val="0"/>
        </a:spcAft>
        <a:buNone/>
        <a:tabLst/>
        <a:defRPr lang="fr-FR" sz="4400" b="1" i="0" u="none" strike="noStrike" kern="1200" cap="none" spc="0" baseline="0">
          <a:solidFill>
            <a:srgbClr val="FFFFFF"/>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fr-FR"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fr-FR"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fr-FR"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fr-FR"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fr-FR"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3.xml"/><Relationship Id="rId7" Type="http://schemas.openxmlformats.org/officeDocument/2006/relationships/slide" Target="slide21.xml"/><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 Target="slide18.xml"/><Relationship Id="rId5" Type="http://schemas.openxmlformats.org/officeDocument/2006/relationships/slide" Target="slide8.xml"/><Relationship Id="rId10" Type="http://schemas.openxmlformats.org/officeDocument/2006/relationships/slide" Target="slide26.xml"/><Relationship Id="rId4" Type="http://schemas.openxmlformats.org/officeDocument/2006/relationships/slide" Target="slide5.xml"/><Relationship Id="rId9" Type="http://schemas.openxmlformats.org/officeDocument/2006/relationships/slide" Target="slide25.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www.facebook.com/groups/492317350967480/"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E58A8-4F9A-4480-9CE5-D36D66D94108}"/>
              </a:ext>
            </a:extLst>
          </p:cNvPr>
          <p:cNvSpPr txBox="1">
            <a:spLocks noGrp="1"/>
          </p:cNvSpPr>
          <p:nvPr>
            <p:ph type="ctrTitle"/>
          </p:nvPr>
        </p:nvSpPr>
        <p:spPr>
          <a:xfrm>
            <a:off x="1536192" y="2231830"/>
            <a:ext cx="9144000" cy="2387598"/>
          </a:xfrm>
          <a:solidFill>
            <a:srgbClr val="002060"/>
          </a:solidFill>
        </p:spPr>
        <p:txBody>
          <a:bodyPr/>
          <a:lstStyle/>
          <a:p>
            <a:pPr lvl="0"/>
            <a:r>
              <a:rPr lang="fr-BE" sz="5400"/>
              <a:t>Tutoriel de présentation du site BMW Moto Passion et de ses principales rubriques</a:t>
            </a:r>
          </a:p>
        </p:txBody>
      </p:sp>
      <p:sp>
        <p:nvSpPr>
          <p:cNvPr id="3" name="ZoneTexte 5">
            <a:extLst>
              <a:ext uri="{FF2B5EF4-FFF2-40B4-BE49-F238E27FC236}">
                <a16:creationId xmlns:a16="http://schemas.microsoft.com/office/drawing/2014/main" id="{1872E0EC-0A1C-46B4-8310-66BA1D6401C2}"/>
              </a:ext>
            </a:extLst>
          </p:cNvPr>
          <p:cNvSpPr txBox="1"/>
          <p:nvPr/>
        </p:nvSpPr>
        <p:spPr>
          <a:xfrm>
            <a:off x="524252" y="6317452"/>
            <a:ext cx="1926339" cy="369335"/>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 Jc Coppe 2020</a:t>
            </a:r>
          </a:p>
        </p:txBody>
      </p:sp>
      <p:sp>
        <p:nvSpPr>
          <p:cNvPr id="4" name="ZoneTexte 3">
            <a:extLst>
              <a:ext uri="{FF2B5EF4-FFF2-40B4-BE49-F238E27FC236}">
                <a16:creationId xmlns:a16="http://schemas.microsoft.com/office/drawing/2014/main" id="{EABCBCEB-7ACB-4BCB-B7D9-6A02A8914706}"/>
              </a:ext>
            </a:extLst>
          </p:cNvPr>
          <p:cNvSpPr txBox="1"/>
          <p:nvPr/>
        </p:nvSpPr>
        <p:spPr>
          <a:xfrm>
            <a:off x="4311719" y="5188934"/>
            <a:ext cx="3592946" cy="707886"/>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4000" b="0" i="0" u="none" strike="noStrike" kern="1200" cap="none" spc="0" normalizeH="0" baseline="0" noProof="0" dirty="0">
                <a:ln>
                  <a:noFill/>
                </a:ln>
                <a:solidFill>
                  <a:prstClr val="white"/>
                </a:solidFill>
                <a:effectLst/>
                <a:uLnTx/>
                <a:uFillTx/>
                <a:latin typeface="Calibri" panose="020F0502020204030204"/>
                <a:ea typeface="+mn-ea"/>
                <a:cs typeface="+mn-cs"/>
              </a:rPr>
              <a:t>Partie 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3B5211C-CD3F-486C-A9DA-553148BAB260}"/>
              </a:ext>
            </a:extLst>
          </p:cNvPr>
          <p:cNvPicPr>
            <a:picLocks noChangeAspect="1"/>
          </p:cNvPicPr>
          <p:nvPr/>
        </p:nvPicPr>
        <p:blipFill>
          <a:blip r:embed="rId2"/>
          <a:stretch>
            <a:fillRect/>
          </a:stretch>
        </p:blipFill>
        <p:spPr>
          <a:xfrm>
            <a:off x="2286813" y="197711"/>
            <a:ext cx="7603857" cy="6474939"/>
          </a:xfrm>
          <a:prstGeom prst="rect">
            <a:avLst/>
          </a:prstGeom>
          <a:noFill/>
          <a:ln cap="flat">
            <a:noFill/>
          </a:ln>
        </p:spPr>
      </p:pic>
      <p:sp>
        <p:nvSpPr>
          <p:cNvPr id="3" name="ZoneTexte 2">
            <a:extLst>
              <a:ext uri="{FF2B5EF4-FFF2-40B4-BE49-F238E27FC236}">
                <a16:creationId xmlns:a16="http://schemas.microsoft.com/office/drawing/2014/main" id="{89700E22-688D-475F-AE06-6F0C545539A4}"/>
              </a:ext>
            </a:extLst>
          </p:cNvPr>
          <p:cNvSpPr txBox="1"/>
          <p:nvPr/>
        </p:nvSpPr>
        <p:spPr>
          <a:xfrm>
            <a:off x="2508418" y="5202195"/>
            <a:ext cx="7142204" cy="1200332"/>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Cette page vous montre la liste des membres en ordre de cotisation et le type de membre, soit effectif pouvant voter à l’assemblée générale, soit adhérent n’ayant aucun droit de vote durant la première année d’adhésion,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FA39091-9B1A-458F-985A-2ECF5AD01D05}"/>
              </a:ext>
            </a:extLst>
          </p:cNvPr>
          <p:cNvPicPr>
            <a:picLocks noChangeAspect="1"/>
          </p:cNvPicPr>
          <p:nvPr/>
        </p:nvPicPr>
        <p:blipFill>
          <a:blip r:embed="rId2"/>
          <a:srcRect b="14555"/>
          <a:stretch>
            <a:fillRect/>
          </a:stretch>
        </p:blipFill>
        <p:spPr>
          <a:xfrm>
            <a:off x="2903832" y="0"/>
            <a:ext cx="6978179" cy="5078065"/>
          </a:xfrm>
          <a:prstGeom prst="rect">
            <a:avLst/>
          </a:prstGeom>
          <a:noFill/>
          <a:ln cap="flat">
            <a:noFill/>
          </a:ln>
        </p:spPr>
      </p:pic>
      <p:pic>
        <p:nvPicPr>
          <p:cNvPr id="3" name="Image 2">
            <a:extLst>
              <a:ext uri="{FF2B5EF4-FFF2-40B4-BE49-F238E27FC236}">
                <a16:creationId xmlns:a16="http://schemas.microsoft.com/office/drawing/2014/main" id="{42B0D1D7-FBE0-41BC-933B-61B505E932D9}"/>
              </a:ext>
            </a:extLst>
          </p:cNvPr>
          <p:cNvPicPr>
            <a:picLocks noChangeAspect="1"/>
          </p:cNvPicPr>
          <p:nvPr/>
        </p:nvPicPr>
        <p:blipFill>
          <a:blip r:embed="rId3"/>
          <a:stretch>
            <a:fillRect/>
          </a:stretch>
        </p:blipFill>
        <p:spPr>
          <a:xfrm>
            <a:off x="2940911" y="4774375"/>
            <a:ext cx="6978179" cy="2035664"/>
          </a:xfrm>
          <a:prstGeom prst="rect">
            <a:avLst/>
          </a:prstGeom>
          <a:noFill/>
          <a:ln cap="flat">
            <a:noFill/>
          </a:ln>
        </p:spPr>
      </p:pic>
      <p:sp>
        <p:nvSpPr>
          <p:cNvPr id="4" name="ZoneTexte 3">
            <a:extLst>
              <a:ext uri="{FF2B5EF4-FFF2-40B4-BE49-F238E27FC236}">
                <a16:creationId xmlns:a16="http://schemas.microsoft.com/office/drawing/2014/main" id="{B5EB434C-235E-455E-A80C-02A4F8595E76}"/>
              </a:ext>
            </a:extLst>
          </p:cNvPr>
          <p:cNvSpPr txBox="1"/>
          <p:nvPr/>
        </p:nvSpPr>
        <p:spPr>
          <a:xfrm>
            <a:off x="3744102" y="2333091"/>
            <a:ext cx="5053916" cy="1200332"/>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Page Activités, vous trouverez ici tout ce qui concerne nos activités nécessitant soit un payement, soit une réservation autres que pour les ballades dominicales, un lien vers les FT</a:t>
            </a:r>
          </a:p>
        </p:txBody>
      </p:sp>
      <p:sp>
        <p:nvSpPr>
          <p:cNvPr id="5" name="ZoneTexte 4">
            <a:extLst>
              <a:ext uri="{FF2B5EF4-FFF2-40B4-BE49-F238E27FC236}">
                <a16:creationId xmlns:a16="http://schemas.microsoft.com/office/drawing/2014/main" id="{EB725B6E-A6F0-4C66-B635-F95E29A2659F}"/>
              </a:ext>
            </a:extLst>
          </p:cNvPr>
          <p:cNvSpPr txBox="1"/>
          <p:nvPr/>
        </p:nvSpPr>
        <p:spPr>
          <a:xfrm>
            <a:off x="3484604" y="4917990"/>
            <a:ext cx="1977079" cy="1200332"/>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Onglets permettant de basculer vers une autre activité</a:t>
            </a:r>
          </a:p>
        </p:txBody>
      </p:sp>
      <p:sp>
        <p:nvSpPr>
          <p:cNvPr id="6" name="Graphique 5" descr="Index pointant vers la droite">
            <a:extLst>
              <a:ext uri="{FF2B5EF4-FFF2-40B4-BE49-F238E27FC236}">
                <a16:creationId xmlns:a16="http://schemas.microsoft.com/office/drawing/2014/main" id="{32A32D8B-1FFF-4E45-A587-CD1ED2A3BC92}"/>
              </a:ext>
            </a:extLst>
          </p:cNvPr>
          <p:cNvSpPr/>
          <p:nvPr/>
        </p:nvSpPr>
        <p:spPr>
          <a:xfrm rot="5400013">
            <a:off x="4070812" y="6198713"/>
            <a:ext cx="482730" cy="321932"/>
          </a:xfrm>
          <a:custGeom>
            <a:avLst/>
            <a:gdLst>
              <a:gd name="f0" fmla="val 10800000"/>
              <a:gd name="f1" fmla="val 5400000"/>
              <a:gd name="f2" fmla="val 180"/>
              <a:gd name="f3" fmla="val w"/>
              <a:gd name="f4" fmla="val h"/>
              <a:gd name="f5" fmla="val 0"/>
              <a:gd name="f6" fmla="val 482727"/>
              <a:gd name="f7" fmla="val 321935"/>
              <a:gd name="f8" fmla="val 453993"/>
              <a:gd name="f9" fmla="val 80572"/>
              <a:gd name="f10" fmla="val 169529"/>
              <a:gd name="f11" fmla="val 275844"/>
              <a:gd name="f12" fmla="val 57010"/>
              <a:gd name="f13" fmla="val 291360"/>
              <a:gd name="f14" fmla="val 53562"/>
              <a:gd name="f15" fmla="val 301130"/>
              <a:gd name="f16" fmla="val 38046"/>
              <a:gd name="f17" fmla="val 297682"/>
              <a:gd name="f18" fmla="val 22530"/>
              <a:gd name="f19" fmla="val 294234"/>
              <a:gd name="f20" fmla="val 7014"/>
              <a:gd name="f21" fmla="val 278717"/>
              <a:gd name="f22" fmla="val -2756"/>
              <a:gd name="f23" fmla="val 263201"/>
              <a:gd name="f24" fmla="val 692"/>
              <a:gd name="f25" fmla="val 108039"/>
              <a:gd name="f26" fmla="val 35173"/>
              <a:gd name="f27" fmla="val 102292"/>
              <a:gd name="f28" fmla="val 36897"/>
              <a:gd name="f29" fmla="val 96545"/>
              <a:gd name="f30" fmla="val 40345"/>
              <a:gd name="f31" fmla="val 91948"/>
              <a:gd name="f32" fmla="val 46092"/>
              <a:gd name="f33" fmla="val 43101"/>
              <a:gd name="f34" fmla="val 109306"/>
              <a:gd name="f35" fmla="val 275962"/>
              <a:gd name="f36" fmla="val 28734"/>
              <a:gd name="f37" fmla="val 69536"/>
              <a:gd name="f38" fmla="val 72409"/>
              <a:gd name="f39" fmla="val 321936"/>
              <a:gd name="f40" fmla="val 149416"/>
              <a:gd name="f41" fmla="val 167805"/>
              <a:gd name="f42" fmla="val 228721"/>
              <a:gd name="f43" fmla="val 252857"/>
              <a:gd name="f44" fmla="val 271821"/>
              <a:gd name="f45" fmla="val 287338"/>
              <a:gd name="f46" fmla="val 306419"/>
              <a:gd name="f47" fmla="val 287455"/>
              <a:gd name="f48" fmla="val 278260"/>
              <a:gd name="f49" fmla="val 283889"/>
              <a:gd name="f50" fmla="val 270215"/>
              <a:gd name="f51" fmla="val 278143"/>
              <a:gd name="f52" fmla="val 264468"/>
              <a:gd name="f53" fmla="val 279292"/>
              <a:gd name="f54" fmla="val 280441"/>
              <a:gd name="f55" fmla="val 281591"/>
              <a:gd name="f56" fmla="val 300555"/>
              <a:gd name="f57" fmla="val 316071"/>
              <a:gd name="f58" fmla="val 248952"/>
              <a:gd name="f59" fmla="val 229988"/>
              <a:gd name="f60" fmla="val 220793"/>
              <a:gd name="f61" fmla="val 312623"/>
              <a:gd name="f62" fmla="val 212173"/>
              <a:gd name="f63" fmla="val 306302"/>
              <a:gd name="f64" fmla="val 205851"/>
              <a:gd name="f65" fmla="val 321818"/>
              <a:gd name="f66" fmla="val 202403"/>
              <a:gd name="f67" fmla="val 333312"/>
              <a:gd name="f68" fmla="val 188611"/>
              <a:gd name="f69" fmla="val 172520"/>
              <a:gd name="f70" fmla="val 153556"/>
              <a:gd name="f71" fmla="val 317795"/>
              <a:gd name="f72" fmla="val 138040"/>
              <a:gd name="f73" fmla="val 298831"/>
              <a:gd name="f74" fmla="val 470084"/>
              <a:gd name="f75" fmla="val 125397"/>
              <a:gd name="f76" fmla="val 93215"/>
              <a:gd name="f77" fmla="+- 0 0 -90"/>
              <a:gd name="f78" fmla="*/ f3 1 482727"/>
              <a:gd name="f79" fmla="*/ f4 1 321935"/>
              <a:gd name="f80" fmla="val f5"/>
              <a:gd name="f81" fmla="val f6"/>
              <a:gd name="f82" fmla="val f7"/>
              <a:gd name="f83" fmla="*/ f77 f0 1"/>
              <a:gd name="f84" fmla="+- f82 0 f80"/>
              <a:gd name="f85" fmla="+- f81 0 f80"/>
              <a:gd name="f86" fmla="*/ f83 1 f2"/>
              <a:gd name="f87" fmla="*/ f85 1 482727"/>
              <a:gd name="f88" fmla="*/ f84 1 321935"/>
              <a:gd name="f89" fmla="*/ 453993 f85 1"/>
              <a:gd name="f90" fmla="*/ 80572 f84 1"/>
              <a:gd name="f91" fmla="*/ 169529 f85 1"/>
              <a:gd name="f92" fmla="*/ 275844 f85 1"/>
              <a:gd name="f93" fmla="*/ 57010 f84 1"/>
              <a:gd name="f94" fmla="*/ 297682 f85 1"/>
              <a:gd name="f95" fmla="*/ 22530 f84 1"/>
              <a:gd name="f96" fmla="*/ 263201 f85 1"/>
              <a:gd name="f97" fmla="*/ 692 f84 1"/>
              <a:gd name="f98" fmla="*/ 108039 f85 1"/>
              <a:gd name="f99" fmla="*/ 35173 f84 1"/>
              <a:gd name="f100" fmla="*/ 91948 f85 1"/>
              <a:gd name="f101" fmla="*/ 46092 f84 1"/>
              <a:gd name="f102" fmla="*/ 43101 f85 1"/>
              <a:gd name="f103" fmla="*/ 109306 f84 1"/>
              <a:gd name="f104" fmla="*/ 0 f85 1"/>
              <a:gd name="f105" fmla="*/ 275962 f84 1"/>
              <a:gd name="f106" fmla="*/ 28734 f85 1"/>
              <a:gd name="f107" fmla="*/ 149416 f85 1"/>
              <a:gd name="f108" fmla="*/ 321936 f84 1"/>
              <a:gd name="f109" fmla="*/ 252857 f85 1"/>
              <a:gd name="f110" fmla="*/ 287338 f85 1"/>
              <a:gd name="f111" fmla="*/ 287455 f84 1"/>
              <a:gd name="f112" fmla="*/ 278143 f85 1"/>
              <a:gd name="f113" fmla="*/ 264468 f84 1"/>
              <a:gd name="f114" fmla="*/ 281591 f85 1"/>
              <a:gd name="f115" fmla="*/ 316071 f85 1"/>
              <a:gd name="f116" fmla="*/ 229988 f84 1"/>
              <a:gd name="f117" fmla="*/ 306302 f85 1"/>
              <a:gd name="f118" fmla="*/ 205851 f84 1"/>
              <a:gd name="f119" fmla="*/ 333312 f85 1"/>
              <a:gd name="f120" fmla="*/ 172520 f84 1"/>
              <a:gd name="f121" fmla="*/ 298831 f85 1"/>
              <a:gd name="f122" fmla="*/ 138040 f84 1"/>
              <a:gd name="f123" fmla="*/ 482727 f85 1"/>
              <a:gd name="f124" fmla="+- f86 0 f1"/>
              <a:gd name="f125" fmla="*/ f89 1 482727"/>
              <a:gd name="f126" fmla="*/ f90 1 321935"/>
              <a:gd name="f127" fmla="*/ f91 1 482727"/>
              <a:gd name="f128" fmla="*/ f92 1 482727"/>
              <a:gd name="f129" fmla="*/ f93 1 321935"/>
              <a:gd name="f130" fmla="*/ f94 1 482727"/>
              <a:gd name="f131" fmla="*/ f95 1 321935"/>
              <a:gd name="f132" fmla="*/ f96 1 482727"/>
              <a:gd name="f133" fmla="*/ f97 1 321935"/>
              <a:gd name="f134" fmla="*/ f98 1 482727"/>
              <a:gd name="f135" fmla="*/ f99 1 321935"/>
              <a:gd name="f136" fmla="*/ f100 1 482727"/>
              <a:gd name="f137" fmla="*/ f101 1 321935"/>
              <a:gd name="f138" fmla="*/ f102 1 482727"/>
              <a:gd name="f139" fmla="*/ f103 1 321935"/>
              <a:gd name="f140" fmla="*/ f104 1 482727"/>
              <a:gd name="f141" fmla="*/ f105 1 321935"/>
              <a:gd name="f142" fmla="*/ f106 1 482727"/>
              <a:gd name="f143" fmla="*/ f107 1 482727"/>
              <a:gd name="f144" fmla="*/ f108 1 321935"/>
              <a:gd name="f145" fmla="*/ f109 1 482727"/>
              <a:gd name="f146" fmla="*/ f110 1 482727"/>
              <a:gd name="f147" fmla="*/ f111 1 321935"/>
              <a:gd name="f148" fmla="*/ f112 1 482727"/>
              <a:gd name="f149" fmla="*/ f113 1 321935"/>
              <a:gd name="f150" fmla="*/ f114 1 482727"/>
              <a:gd name="f151" fmla="*/ f115 1 482727"/>
              <a:gd name="f152" fmla="*/ f116 1 321935"/>
              <a:gd name="f153" fmla="*/ f117 1 482727"/>
              <a:gd name="f154" fmla="*/ f118 1 321935"/>
              <a:gd name="f155" fmla="*/ f119 1 482727"/>
              <a:gd name="f156" fmla="*/ f120 1 321935"/>
              <a:gd name="f157" fmla="*/ f121 1 482727"/>
              <a:gd name="f158" fmla="*/ f122 1 321935"/>
              <a:gd name="f159" fmla="*/ f123 1 482727"/>
              <a:gd name="f160" fmla="*/ f80 1 f87"/>
              <a:gd name="f161" fmla="*/ f81 1 f87"/>
              <a:gd name="f162" fmla="*/ f80 1 f88"/>
              <a:gd name="f163" fmla="*/ f82 1 f88"/>
              <a:gd name="f164" fmla="*/ f125 1 f87"/>
              <a:gd name="f165" fmla="*/ f126 1 f88"/>
              <a:gd name="f166" fmla="*/ f127 1 f87"/>
              <a:gd name="f167" fmla="*/ f128 1 f87"/>
              <a:gd name="f168" fmla="*/ f129 1 f88"/>
              <a:gd name="f169" fmla="*/ f130 1 f87"/>
              <a:gd name="f170" fmla="*/ f131 1 f88"/>
              <a:gd name="f171" fmla="*/ f132 1 f87"/>
              <a:gd name="f172" fmla="*/ f133 1 f88"/>
              <a:gd name="f173" fmla="*/ f134 1 f87"/>
              <a:gd name="f174" fmla="*/ f135 1 f88"/>
              <a:gd name="f175" fmla="*/ f136 1 f87"/>
              <a:gd name="f176" fmla="*/ f137 1 f88"/>
              <a:gd name="f177" fmla="*/ f138 1 f87"/>
              <a:gd name="f178" fmla="*/ f139 1 f88"/>
              <a:gd name="f179" fmla="*/ f140 1 f87"/>
              <a:gd name="f180" fmla="*/ f141 1 f88"/>
              <a:gd name="f181" fmla="*/ f142 1 f87"/>
              <a:gd name="f182" fmla="*/ f143 1 f87"/>
              <a:gd name="f183" fmla="*/ f144 1 f88"/>
              <a:gd name="f184" fmla="*/ f145 1 f87"/>
              <a:gd name="f185" fmla="*/ f146 1 f87"/>
              <a:gd name="f186" fmla="*/ f147 1 f88"/>
              <a:gd name="f187" fmla="*/ f148 1 f87"/>
              <a:gd name="f188" fmla="*/ f149 1 f88"/>
              <a:gd name="f189" fmla="*/ f150 1 f87"/>
              <a:gd name="f190" fmla="*/ f151 1 f87"/>
              <a:gd name="f191" fmla="*/ f152 1 f88"/>
              <a:gd name="f192" fmla="*/ f153 1 f87"/>
              <a:gd name="f193" fmla="*/ f154 1 f88"/>
              <a:gd name="f194" fmla="*/ f155 1 f87"/>
              <a:gd name="f195" fmla="*/ f156 1 f88"/>
              <a:gd name="f196" fmla="*/ f157 1 f87"/>
              <a:gd name="f197" fmla="*/ f158 1 f88"/>
              <a:gd name="f198" fmla="*/ f159 1 f87"/>
              <a:gd name="f199" fmla="*/ f160 f78 1"/>
              <a:gd name="f200" fmla="*/ f161 f78 1"/>
              <a:gd name="f201" fmla="*/ f163 f79 1"/>
              <a:gd name="f202" fmla="*/ f162 f79 1"/>
              <a:gd name="f203" fmla="*/ f164 f78 1"/>
              <a:gd name="f204" fmla="*/ f165 f79 1"/>
              <a:gd name="f205" fmla="*/ f166 f78 1"/>
              <a:gd name="f206" fmla="*/ f167 f78 1"/>
              <a:gd name="f207" fmla="*/ f168 f79 1"/>
              <a:gd name="f208" fmla="*/ f169 f78 1"/>
              <a:gd name="f209" fmla="*/ f170 f79 1"/>
              <a:gd name="f210" fmla="*/ f171 f78 1"/>
              <a:gd name="f211" fmla="*/ f172 f79 1"/>
              <a:gd name="f212" fmla="*/ f173 f78 1"/>
              <a:gd name="f213" fmla="*/ f174 f79 1"/>
              <a:gd name="f214" fmla="*/ f175 f78 1"/>
              <a:gd name="f215" fmla="*/ f176 f79 1"/>
              <a:gd name="f216" fmla="*/ f177 f78 1"/>
              <a:gd name="f217" fmla="*/ f178 f79 1"/>
              <a:gd name="f218" fmla="*/ f179 f78 1"/>
              <a:gd name="f219" fmla="*/ f180 f79 1"/>
              <a:gd name="f220" fmla="*/ f181 f78 1"/>
              <a:gd name="f221" fmla="*/ f182 f78 1"/>
              <a:gd name="f222" fmla="*/ f183 f79 1"/>
              <a:gd name="f223" fmla="*/ f184 f78 1"/>
              <a:gd name="f224" fmla="*/ f185 f78 1"/>
              <a:gd name="f225" fmla="*/ f186 f79 1"/>
              <a:gd name="f226" fmla="*/ f187 f78 1"/>
              <a:gd name="f227" fmla="*/ f188 f79 1"/>
              <a:gd name="f228" fmla="*/ f189 f78 1"/>
              <a:gd name="f229" fmla="*/ f190 f78 1"/>
              <a:gd name="f230" fmla="*/ f191 f79 1"/>
              <a:gd name="f231" fmla="*/ f192 f78 1"/>
              <a:gd name="f232" fmla="*/ f193 f79 1"/>
              <a:gd name="f233" fmla="*/ f194 f78 1"/>
              <a:gd name="f234" fmla="*/ f195 f79 1"/>
              <a:gd name="f235" fmla="*/ f196 f78 1"/>
              <a:gd name="f236" fmla="*/ f197 f79 1"/>
              <a:gd name="f237" fmla="*/ f198 f78 1"/>
            </a:gdLst>
            <a:ahLst/>
            <a:cxnLst>
              <a:cxn ang="3cd4">
                <a:pos x="hc" y="t"/>
              </a:cxn>
              <a:cxn ang="0">
                <a:pos x="r" y="vc"/>
              </a:cxn>
              <a:cxn ang="cd4">
                <a:pos x="hc" y="b"/>
              </a:cxn>
              <a:cxn ang="cd2">
                <a:pos x="l" y="vc"/>
              </a:cxn>
              <a:cxn ang="f124">
                <a:pos x="f203" y="f204"/>
              </a:cxn>
              <a:cxn ang="f124">
                <a:pos x="f205" y="f204"/>
              </a:cxn>
              <a:cxn ang="f124">
                <a:pos x="f206" y="f207"/>
              </a:cxn>
              <a:cxn ang="f124">
                <a:pos x="f208" y="f209"/>
              </a:cxn>
              <a:cxn ang="f124">
                <a:pos x="f210" y="f211"/>
              </a:cxn>
              <a:cxn ang="f124">
                <a:pos x="f212" y="f213"/>
              </a:cxn>
              <a:cxn ang="f124">
                <a:pos x="f214" y="f215"/>
              </a:cxn>
              <a:cxn ang="f124">
                <a:pos x="f216" y="f217"/>
              </a:cxn>
              <a:cxn ang="f124">
                <a:pos x="f218" y="f217"/>
              </a:cxn>
              <a:cxn ang="f124">
                <a:pos x="f218" y="f219"/>
              </a:cxn>
              <a:cxn ang="f124">
                <a:pos x="f220" y="f219"/>
              </a:cxn>
              <a:cxn ang="f124">
                <a:pos x="f221" y="f222"/>
              </a:cxn>
              <a:cxn ang="f124">
                <a:pos x="f223" y="f222"/>
              </a:cxn>
              <a:cxn ang="f124">
                <a:pos x="f224" y="f225"/>
              </a:cxn>
              <a:cxn ang="f124">
                <a:pos x="f226" y="f227"/>
              </a:cxn>
              <a:cxn ang="f124">
                <a:pos x="f228" y="f227"/>
              </a:cxn>
              <a:cxn ang="f124">
                <a:pos x="f229" y="f230"/>
              </a:cxn>
              <a:cxn ang="f124">
                <a:pos x="f231" y="f232"/>
              </a:cxn>
              <a:cxn ang="f124">
                <a:pos x="f233" y="f234"/>
              </a:cxn>
              <a:cxn ang="f124">
                <a:pos x="f235" y="f236"/>
              </a:cxn>
              <a:cxn ang="f124">
                <a:pos x="f203" y="f236"/>
              </a:cxn>
              <a:cxn ang="f124">
                <a:pos x="f237" y="f217"/>
              </a:cxn>
              <a:cxn ang="f124">
                <a:pos x="f203" y="f204"/>
              </a:cxn>
            </a:cxnLst>
            <a:rect l="f199" t="f202" r="f200" b="f201"/>
            <a:pathLst>
              <a:path w="482727" h="321935">
                <a:moveTo>
                  <a:pt x="f8" y="f9"/>
                </a:moveTo>
                <a:lnTo>
                  <a:pt x="f10" y="f9"/>
                </a:lnTo>
                <a:lnTo>
                  <a:pt x="f11" y="f12"/>
                </a:lnTo>
                <a:cubicBezTo>
                  <a:pt x="f13" y="f14"/>
                  <a:pt x="f15" y="f16"/>
                  <a:pt x="f17" y="f18"/>
                </a:cubicBezTo>
                <a:cubicBezTo>
                  <a:pt x="f19" y="f20"/>
                  <a:pt x="f21" y="f22"/>
                  <a:pt x="f23" y="f24"/>
                </a:cubicBezTo>
                <a:lnTo>
                  <a:pt x="f25" y="f26"/>
                </a:lnTo>
                <a:cubicBezTo>
                  <a:pt x="f27" y="f28"/>
                  <a:pt x="f29" y="f30"/>
                  <a:pt x="f31" y="f32"/>
                </a:cubicBezTo>
                <a:lnTo>
                  <a:pt x="f33" y="f34"/>
                </a:lnTo>
                <a:lnTo>
                  <a:pt x="f5" y="f34"/>
                </a:lnTo>
                <a:lnTo>
                  <a:pt x="f5" y="f35"/>
                </a:lnTo>
                <a:lnTo>
                  <a:pt x="f36" y="f35"/>
                </a:lnTo>
                <a:cubicBezTo>
                  <a:pt x="f37" y="f35"/>
                  <a:pt x="f38" y="f39"/>
                  <a:pt x="f40" y="f39"/>
                </a:cubicBezTo>
                <a:cubicBezTo>
                  <a:pt x="f41" y="f39"/>
                  <a:pt x="f42" y="f39"/>
                  <a:pt x="f43" y="f39"/>
                </a:cubicBezTo>
                <a:cubicBezTo>
                  <a:pt x="f44" y="f39"/>
                  <a:pt x="f45" y="f46"/>
                  <a:pt x="f45" y="f47"/>
                </a:cubicBezTo>
                <a:cubicBezTo>
                  <a:pt x="f45" y="f48"/>
                  <a:pt x="f49" y="f50"/>
                  <a:pt x="f51" y="f52"/>
                </a:cubicBezTo>
                <a:cubicBezTo>
                  <a:pt x="f53" y="f52"/>
                  <a:pt x="f54" y="f52"/>
                  <a:pt x="f55" y="f52"/>
                </a:cubicBezTo>
                <a:cubicBezTo>
                  <a:pt x="f56" y="f52"/>
                  <a:pt x="f57" y="f58"/>
                  <a:pt x="f57" y="f59"/>
                </a:cubicBezTo>
                <a:cubicBezTo>
                  <a:pt x="f57" y="f60"/>
                  <a:pt x="f61" y="f62"/>
                  <a:pt x="f63" y="f64"/>
                </a:cubicBezTo>
                <a:cubicBezTo>
                  <a:pt x="f65" y="f66"/>
                  <a:pt x="f67" y="f68"/>
                  <a:pt x="f67" y="f69"/>
                </a:cubicBezTo>
                <a:cubicBezTo>
                  <a:pt x="f67" y="f70"/>
                  <a:pt x="f71" y="f72"/>
                  <a:pt x="f73" y="f72"/>
                </a:cubicBezTo>
                <a:lnTo>
                  <a:pt x="f8" y="f72"/>
                </a:lnTo>
                <a:cubicBezTo>
                  <a:pt x="f74" y="f72"/>
                  <a:pt x="f6" y="f75"/>
                  <a:pt x="f6" y="f34"/>
                </a:cubicBezTo>
                <a:cubicBezTo>
                  <a:pt x="f6" y="f76"/>
                  <a:pt x="f74" y="f9"/>
                  <a:pt x="f8" y="f9"/>
                </a:cubicBezTo>
                <a:close/>
              </a:path>
            </a:pathLst>
          </a:custGeom>
          <a:solidFill>
            <a:srgbClr val="FFFFFF"/>
          </a:solidFill>
          <a:ln w="19046"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BE" sz="16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0B44063-C66D-4A0D-A51B-A5E5F3836B52}"/>
              </a:ext>
            </a:extLst>
          </p:cNvPr>
          <p:cNvPicPr>
            <a:picLocks noChangeAspect="1"/>
          </p:cNvPicPr>
          <p:nvPr/>
        </p:nvPicPr>
        <p:blipFill>
          <a:blip r:embed="rId2"/>
          <a:stretch>
            <a:fillRect/>
          </a:stretch>
        </p:blipFill>
        <p:spPr>
          <a:xfrm>
            <a:off x="2076035" y="226469"/>
            <a:ext cx="8019434" cy="6421465"/>
          </a:xfrm>
          <a:prstGeom prst="rect">
            <a:avLst/>
          </a:prstGeom>
          <a:noFill/>
          <a:ln cap="flat">
            <a:noFill/>
          </a:ln>
        </p:spPr>
      </p:pic>
      <p:sp>
        <p:nvSpPr>
          <p:cNvPr id="3" name="ZoneTexte 2">
            <a:extLst>
              <a:ext uri="{FF2B5EF4-FFF2-40B4-BE49-F238E27FC236}">
                <a16:creationId xmlns:a16="http://schemas.microsoft.com/office/drawing/2014/main" id="{54156C27-1D19-44B9-A332-CFB496275878}"/>
              </a:ext>
            </a:extLst>
          </p:cNvPr>
          <p:cNvSpPr txBox="1"/>
          <p:nvPr/>
        </p:nvSpPr>
        <p:spPr>
          <a:xfrm>
            <a:off x="3805879" y="5177479"/>
            <a:ext cx="4572000" cy="1200332"/>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Page sur laquelle nous trouvons les dates des réunions des membres, l’ordre du jour ainsi que le rapport final. Il suffit de cliquer sur les boutons pour afficher différents documents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CB842CF-CB64-42C6-BF26-0376C45D0FA1}"/>
              </a:ext>
            </a:extLst>
          </p:cNvPr>
          <p:cNvPicPr>
            <a:picLocks noChangeAspect="1"/>
          </p:cNvPicPr>
          <p:nvPr/>
        </p:nvPicPr>
        <p:blipFill>
          <a:blip r:embed="rId2"/>
          <a:stretch>
            <a:fillRect/>
          </a:stretch>
        </p:blipFill>
        <p:spPr>
          <a:xfrm>
            <a:off x="1896566" y="222418"/>
            <a:ext cx="8415113" cy="6400800"/>
          </a:xfrm>
          <a:prstGeom prst="rect">
            <a:avLst/>
          </a:prstGeom>
          <a:noFill/>
          <a:ln cap="flat">
            <a:noFill/>
          </a:ln>
        </p:spPr>
      </p:pic>
      <p:sp>
        <p:nvSpPr>
          <p:cNvPr id="3" name="ZoneTexte 2">
            <a:extLst>
              <a:ext uri="{FF2B5EF4-FFF2-40B4-BE49-F238E27FC236}">
                <a16:creationId xmlns:a16="http://schemas.microsoft.com/office/drawing/2014/main" id="{AEAF8002-3636-4A49-B908-4B31F3D1F337}"/>
              </a:ext>
            </a:extLst>
          </p:cNvPr>
          <p:cNvSpPr txBox="1"/>
          <p:nvPr/>
        </p:nvSpPr>
        <p:spPr>
          <a:xfrm>
            <a:off x="3447534" y="5177479"/>
            <a:ext cx="5585255" cy="646334"/>
          </a:xfrm>
          <a:prstGeom prst="rect">
            <a:avLst/>
          </a:prstGeom>
          <a:solidFill>
            <a:srgbClr val="002060"/>
          </a:solid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Page à partir de laquelle on peut télécharger les fichiers GPX ou TRB des balades.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CC15FC1-907B-46A4-BBDE-DD9B5090ED52}"/>
              </a:ext>
            </a:extLst>
          </p:cNvPr>
          <p:cNvPicPr>
            <a:picLocks noChangeAspect="1"/>
          </p:cNvPicPr>
          <p:nvPr/>
        </p:nvPicPr>
        <p:blipFill>
          <a:blip r:embed="rId2"/>
          <a:stretch>
            <a:fillRect/>
          </a:stretch>
        </p:blipFill>
        <p:spPr>
          <a:xfrm>
            <a:off x="2391274" y="210065"/>
            <a:ext cx="7466341" cy="6487293"/>
          </a:xfrm>
          <a:prstGeom prst="rect">
            <a:avLst/>
          </a:prstGeom>
          <a:noFill/>
          <a:ln cap="flat">
            <a:noFill/>
          </a:ln>
        </p:spPr>
      </p:pic>
      <p:sp>
        <p:nvSpPr>
          <p:cNvPr id="3" name="ZoneTexte 2">
            <a:extLst>
              <a:ext uri="{FF2B5EF4-FFF2-40B4-BE49-F238E27FC236}">
                <a16:creationId xmlns:a16="http://schemas.microsoft.com/office/drawing/2014/main" id="{B0ED97C4-4E6A-4C15-B3F9-6302093138FD}"/>
              </a:ext>
            </a:extLst>
          </p:cNvPr>
          <p:cNvSpPr txBox="1"/>
          <p:nvPr/>
        </p:nvSpPr>
        <p:spPr>
          <a:xfrm>
            <a:off x="2508418" y="5375190"/>
            <a:ext cx="7230526" cy="1200332"/>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Page où l’on trouve les modèles vierges des fiches techniques pour les membres désireux d’organiser une balade dominicale, un voyage ou toute autre activité. Une fois complétée la fiche sera envoyée au secrétariat pour mise en  forme et éventuel ajout d’un formulaire de réservation.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7CCFCBC-FE80-4913-9719-E336EE0AA2F1}"/>
              </a:ext>
            </a:extLst>
          </p:cNvPr>
          <p:cNvPicPr>
            <a:picLocks noChangeAspect="1"/>
          </p:cNvPicPr>
          <p:nvPr/>
        </p:nvPicPr>
        <p:blipFill>
          <a:blip r:embed="rId2"/>
          <a:stretch>
            <a:fillRect/>
          </a:stretch>
        </p:blipFill>
        <p:spPr>
          <a:xfrm>
            <a:off x="2300429" y="172995"/>
            <a:ext cx="7634353" cy="6549079"/>
          </a:xfrm>
          <a:prstGeom prst="rect">
            <a:avLst/>
          </a:prstGeom>
          <a:noFill/>
          <a:ln cap="flat">
            <a:noFill/>
          </a:ln>
        </p:spPr>
      </p:pic>
      <p:sp>
        <p:nvSpPr>
          <p:cNvPr id="3" name="ZoneTexte 2">
            <a:extLst>
              <a:ext uri="{FF2B5EF4-FFF2-40B4-BE49-F238E27FC236}">
                <a16:creationId xmlns:a16="http://schemas.microsoft.com/office/drawing/2014/main" id="{74188A39-2E0E-4CC2-9D76-BDAA84A1CEB9}"/>
              </a:ext>
            </a:extLst>
          </p:cNvPr>
          <p:cNvSpPr txBox="1"/>
          <p:nvPr/>
        </p:nvSpPr>
        <p:spPr>
          <a:xfrm>
            <a:off x="6993925" y="3768809"/>
            <a:ext cx="2897651" cy="923333"/>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Un peu d’histoire sur cette page. On y retrace la genèse du club.</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6100240-2F9F-4979-B44F-508E22DE34CB}"/>
              </a:ext>
            </a:extLst>
          </p:cNvPr>
          <p:cNvPicPr>
            <a:picLocks noChangeAspect="1"/>
          </p:cNvPicPr>
          <p:nvPr/>
        </p:nvPicPr>
        <p:blipFill>
          <a:blip r:embed="rId2"/>
          <a:stretch>
            <a:fillRect/>
          </a:stretch>
        </p:blipFill>
        <p:spPr>
          <a:xfrm>
            <a:off x="2176857" y="160641"/>
            <a:ext cx="7853104" cy="6549079"/>
          </a:xfrm>
          <a:prstGeom prst="rect">
            <a:avLst/>
          </a:prstGeom>
          <a:noFill/>
          <a:ln cap="flat">
            <a:noFill/>
          </a:ln>
        </p:spPr>
      </p:pic>
      <p:sp>
        <p:nvSpPr>
          <p:cNvPr id="3" name="ZoneTexte 2">
            <a:extLst>
              <a:ext uri="{FF2B5EF4-FFF2-40B4-BE49-F238E27FC236}">
                <a16:creationId xmlns:a16="http://schemas.microsoft.com/office/drawing/2014/main" id="{555FFD5C-6A06-433A-A403-EB9D225F1AA4}"/>
              </a:ext>
            </a:extLst>
          </p:cNvPr>
          <p:cNvSpPr txBox="1"/>
          <p:nvPr/>
        </p:nvSpPr>
        <p:spPr>
          <a:xfrm>
            <a:off x="6549079" y="5115693"/>
            <a:ext cx="3348679" cy="1200332"/>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Le trombinoscope! Vous ne savez pas qui est votre voisin(e) de table, de bar, ou de route ? Cet outil est fait pour vous.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D457F3C-9BC4-48FA-9D35-59ACB8C642F3}"/>
              </a:ext>
            </a:extLst>
          </p:cNvPr>
          <p:cNvPicPr>
            <a:picLocks noChangeAspect="1"/>
          </p:cNvPicPr>
          <p:nvPr/>
        </p:nvPicPr>
        <p:blipFill>
          <a:blip r:embed="rId2"/>
          <a:stretch>
            <a:fillRect/>
          </a:stretch>
        </p:blipFill>
        <p:spPr>
          <a:xfrm>
            <a:off x="2681413" y="135614"/>
            <a:ext cx="6845646" cy="6602653"/>
          </a:xfrm>
          <a:prstGeom prst="rect">
            <a:avLst/>
          </a:prstGeom>
          <a:noFill/>
          <a:ln cap="flat">
            <a:noFill/>
          </a:ln>
        </p:spPr>
      </p:pic>
      <p:sp>
        <p:nvSpPr>
          <p:cNvPr id="3" name="ZoneTexte 2">
            <a:extLst>
              <a:ext uri="{FF2B5EF4-FFF2-40B4-BE49-F238E27FC236}">
                <a16:creationId xmlns:a16="http://schemas.microsoft.com/office/drawing/2014/main" id="{64ECD3C7-B85C-4D83-8793-65B3A69AF899}"/>
              </a:ext>
            </a:extLst>
          </p:cNvPr>
          <p:cNvSpPr txBox="1"/>
          <p:nvPr/>
        </p:nvSpPr>
        <p:spPr>
          <a:xfrm>
            <a:off x="3719386" y="2187144"/>
            <a:ext cx="4732641" cy="1200332"/>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Carte permettant de localiser nos membres. En cliquant sur le petit fanion bleu vous obtiendrez le nom, la localisation et le N° de GSM des membres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4BFC9BE-7962-4B07-8EC5-25CF688D75A9}"/>
              </a:ext>
            </a:extLst>
          </p:cNvPr>
          <p:cNvPicPr>
            <a:picLocks noChangeAspect="1"/>
          </p:cNvPicPr>
          <p:nvPr/>
        </p:nvPicPr>
        <p:blipFill>
          <a:blip r:embed="rId2"/>
          <a:stretch>
            <a:fillRect/>
          </a:stretch>
        </p:blipFill>
        <p:spPr>
          <a:xfrm>
            <a:off x="1998256" y="258135"/>
            <a:ext cx="8134282" cy="6389799"/>
          </a:xfrm>
          <a:prstGeom prst="rect">
            <a:avLst/>
          </a:prstGeom>
          <a:noFill/>
          <a:ln cap="flat">
            <a:noFill/>
          </a:ln>
        </p:spPr>
      </p:pic>
      <p:sp>
        <p:nvSpPr>
          <p:cNvPr id="3" name="ZoneTexte 2">
            <a:extLst>
              <a:ext uri="{FF2B5EF4-FFF2-40B4-BE49-F238E27FC236}">
                <a16:creationId xmlns:a16="http://schemas.microsoft.com/office/drawing/2014/main" id="{986E17D4-0773-45EF-81F0-3DB5CFE903E6}"/>
              </a:ext>
            </a:extLst>
          </p:cNvPr>
          <p:cNvSpPr txBox="1"/>
          <p:nvPr/>
        </p:nvSpPr>
        <p:spPr>
          <a:xfrm>
            <a:off x="5758251" y="2693776"/>
            <a:ext cx="2397209" cy="369335"/>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Voyons l’onglet Images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B0786D1-6FFD-42A7-BCE5-D97CEF1464AE}"/>
              </a:ext>
            </a:extLst>
          </p:cNvPr>
          <p:cNvPicPr>
            <a:picLocks noChangeAspect="1"/>
          </p:cNvPicPr>
          <p:nvPr/>
        </p:nvPicPr>
        <p:blipFill>
          <a:blip r:embed="rId2"/>
          <a:stretch>
            <a:fillRect/>
          </a:stretch>
        </p:blipFill>
        <p:spPr>
          <a:xfrm>
            <a:off x="1613175" y="321274"/>
            <a:ext cx="8965646" cy="6215451"/>
          </a:xfrm>
          <a:prstGeom prst="rect">
            <a:avLst/>
          </a:prstGeom>
          <a:noFill/>
          <a:ln cap="flat">
            <a:noFill/>
          </a:ln>
        </p:spPr>
      </p:pic>
      <p:sp>
        <p:nvSpPr>
          <p:cNvPr id="3" name="ZoneTexte 2">
            <a:extLst>
              <a:ext uri="{FF2B5EF4-FFF2-40B4-BE49-F238E27FC236}">
                <a16:creationId xmlns:a16="http://schemas.microsoft.com/office/drawing/2014/main" id="{FACA7182-865C-4596-8959-A1272BE4CEF2}"/>
              </a:ext>
            </a:extLst>
          </p:cNvPr>
          <p:cNvSpPr txBox="1"/>
          <p:nvPr/>
        </p:nvSpPr>
        <p:spPr>
          <a:xfrm>
            <a:off x="3052120" y="5128055"/>
            <a:ext cx="5844744" cy="1200332"/>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Deux rubriques, une pour les photos, une pour les vidéos.</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Il suffit de cliquer sur l’icone à côt é du libellé de l’activité pour ouvrir l’album photo de cette dernière. Il y a autant d’icones que d’albums.</a:t>
            </a:r>
          </a:p>
        </p:txBody>
      </p:sp>
      <p:sp>
        <p:nvSpPr>
          <p:cNvPr id="4" name="Graphique 5" descr="Index pointant vers la droite">
            <a:extLst>
              <a:ext uri="{FF2B5EF4-FFF2-40B4-BE49-F238E27FC236}">
                <a16:creationId xmlns:a16="http://schemas.microsoft.com/office/drawing/2014/main" id="{4946440C-154A-41C6-A36C-3E9ED24B7894}"/>
              </a:ext>
            </a:extLst>
          </p:cNvPr>
          <p:cNvSpPr/>
          <p:nvPr/>
        </p:nvSpPr>
        <p:spPr>
          <a:xfrm rot="16200004">
            <a:off x="6598425" y="2563699"/>
            <a:ext cx="482730" cy="321932"/>
          </a:xfrm>
          <a:custGeom>
            <a:avLst/>
            <a:gdLst>
              <a:gd name="f0" fmla="val 10800000"/>
              <a:gd name="f1" fmla="val 5400000"/>
              <a:gd name="f2" fmla="val 180"/>
              <a:gd name="f3" fmla="val w"/>
              <a:gd name="f4" fmla="val h"/>
              <a:gd name="f5" fmla="val 0"/>
              <a:gd name="f6" fmla="val 482727"/>
              <a:gd name="f7" fmla="val 321935"/>
              <a:gd name="f8" fmla="val 453993"/>
              <a:gd name="f9" fmla="val 80572"/>
              <a:gd name="f10" fmla="val 169529"/>
              <a:gd name="f11" fmla="val 275844"/>
              <a:gd name="f12" fmla="val 57010"/>
              <a:gd name="f13" fmla="val 291360"/>
              <a:gd name="f14" fmla="val 53562"/>
              <a:gd name="f15" fmla="val 301130"/>
              <a:gd name="f16" fmla="val 38046"/>
              <a:gd name="f17" fmla="val 297682"/>
              <a:gd name="f18" fmla="val 22530"/>
              <a:gd name="f19" fmla="val 294234"/>
              <a:gd name="f20" fmla="val 7014"/>
              <a:gd name="f21" fmla="val 278717"/>
              <a:gd name="f22" fmla="val -2756"/>
              <a:gd name="f23" fmla="val 263201"/>
              <a:gd name="f24" fmla="val 692"/>
              <a:gd name="f25" fmla="val 108039"/>
              <a:gd name="f26" fmla="val 35173"/>
              <a:gd name="f27" fmla="val 102292"/>
              <a:gd name="f28" fmla="val 36897"/>
              <a:gd name="f29" fmla="val 96545"/>
              <a:gd name="f30" fmla="val 40345"/>
              <a:gd name="f31" fmla="val 91948"/>
              <a:gd name="f32" fmla="val 46092"/>
              <a:gd name="f33" fmla="val 43101"/>
              <a:gd name="f34" fmla="val 109306"/>
              <a:gd name="f35" fmla="val 275962"/>
              <a:gd name="f36" fmla="val 28734"/>
              <a:gd name="f37" fmla="val 69536"/>
              <a:gd name="f38" fmla="val 72409"/>
              <a:gd name="f39" fmla="val 321936"/>
              <a:gd name="f40" fmla="val 149416"/>
              <a:gd name="f41" fmla="val 167805"/>
              <a:gd name="f42" fmla="val 228721"/>
              <a:gd name="f43" fmla="val 252857"/>
              <a:gd name="f44" fmla="val 271821"/>
              <a:gd name="f45" fmla="val 287338"/>
              <a:gd name="f46" fmla="val 306419"/>
              <a:gd name="f47" fmla="val 287455"/>
              <a:gd name="f48" fmla="val 278260"/>
              <a:gd name="f49" fmla="val 283889"/>
              <a:gd name="f50" fmla="val 270215"/>
              <a:gd name="f51" fmla="val 278143"/>
              <a:gd name="f52" fmla="val 264468"/>
              <a:gd name="f53" fmla="val 279292"/>
              <a:gd name="f54" fmla="val 280441"/>
              <a:gd name="f55" fmla="val 281591"/>
              <a:gd name="f56" fmla="val 300555"/>
              <a:gd name="f57" fmla="val 316071"/>
              <a:gd name="f58" fmla="val 248952"/>
              <a:gd name="f59" fmla="val 229988"/>
              <a:gd name="f60" fmla="val 220793"/>
              <a:gd name="f61" fmla="val 312623"/>
              <a:gd name="f62" fmla="val 212173"/>
              <a:gd name="f63" fmla="val 306302"/>
              <a:gd name="f64" fmla="val 205851"/>
              <a:gd name="f65" fmla="val 321818"/>
              <a:gd name="f66" fmla="val 202403"/>
              <a:gd name="f67" fmla="val 333312"/>
              <a:gd name="f68" fmla="val 188611"/>
              <a:gd name="f69" fmla="val 172520"/>
              <a:gd name="f70" fmla="val 153556"/>
              <a:gd name="f71" fmla="val 317795"/>
              <a:gd name="f72" fmla="val 138040"/>
              <a:gd name="f73" fmla="val 298831"/>
              <a:gd name="f74" fmla="val 470084"/>
              <a:gd name="f75" fmla="val 125397"/>
              <a:gd name="f76" fmla="val 93215"/>
              <a:gd name="f77" fmla="+- 0 0 -90"/>
              <a:gd name="f78" fmla="*/ f3 1 482727"/>
              <a:gd name="f79" fmla="*/ f4 1 321935"/>
              <a:gd name="f80" fmla="val f5"/>
              <a:gd name="f81" fmla="val f6"/>
              <a:gd name="f82" fmla="val f7"/>
              <a:gd name="f83" fmla="*/ f77 f0 1"/>
              <a:gd name="f84" fmla="+- f82 0 f80"/>
              <a:gd name="f85" fmla="+- f81 0 f80"/>
              <a:gd name="f86" fmla="*/ f83 1 f2"/>
              <a:gd name="f87" fmla="*/ f85 1 482727"/>
              <a:gd name="f88" fmla="*/ f84 1 321935"/>
              <a:gd name="f89" fmla="*/ 453993 f85 1"/>
              <a:gd name="f90" fmla="*/ 80572 f84 1"/>
              <a:gd name="f91" fmla="*/ 169529 f85 1"/>
              <a:gd name="f92" fmla="*/ 275844 f85 1"/>
              <a:gd name="f93" fmla="*/ 57010 f84 1"/>
              <a:gd name="f94" fmla="*/ 297682 f85 1"/>
              <a:gd name="f95" fmla="*/ 22530 f84 1"/>
              <a:gd name="f96" fmla="*/ 263201 f85 1"/>
              <a:gd name="f97" fmla="*/ 692 f84 1"/>
              <a:gd name="f98" fmla="*/ 108039 f85 1"/>
              <a:gd name="f99" fmla="*/ 35173 f84 1"/>
              <a:gd name="f100" fmla="*/ 91948 f85 1"/>
              <a:gd name="f101" fmla="*/ 46092 f84 1"/>
              <a:gd name="f102" fmla="*/ 43101 f85 1"/>
              <a:gd name="f103" fmla="*/ 109306 f84 1"/>
              <a:gd name="f104" fmla="*/ 0 f85 1"/>
              <a:gd name="f105" fmla="*/ 275962 f84 1"/>
              <a:gd name="f106" fmla="*/ 28734 f85 1"/>
              <a:gd name="f107" fmla="*/ 149416 f85 1"/>
              <a:gd name="f108" fmla="*/ 321936 f84 1"/>
              <a:gd name="f109" fmla="*/ 252857 f85 1"/>
              <a:gd name="f110" fmla="*/ 287338 f85 1"/>
              <a:gd name="f111" fmla="*/ 287455 f84 1"/>
              <a:gd name="f112" fmla="*/ 278143 f85 1"/>
              <a:gd name="f113" fmla="*/ 264468 f84 1"/>
              <a:gd name="f114" fmla="*/ 281591 f85 1"/>
              <a:gd name="f115" fmla="*/ 316071 f85 1"/>
              <a:gd name="f116" fmla="*/ 229988 f84 1"/>
              <a:gd name="f117" fmla="*/ 306302 f85 1"/>
              <a:gd name="f118" fmla="*/ 205851 f84 1"/>
              <a:gd name="f119" fmla="*/ 333312 f85 1"/>
              <a:gd name="f120" fmla="*/ 172520 f84 1"/>
              <a:gd name="f121" fmla="*/ 298831 f85 1"/>
              <a:gd name="f122" fmla="*/ 138040 f84 1"/>
              <a:gd name="f123" fmla="*/ 482727 f85 1"/>
              <a:gd name="f124" fmla="+- f86 0 f1"/>
              <a:gd name="f125" fmla="*/ f89 1 482727"/>
              <a:gd name="f126" fmla="*/ f90 1 321935"/>
              <a:gd name="f127" fmla="*/ f91 1 482727"/>
              <a:gd name="f128" fmla="*/ f92 1 482727"/>
              <a:gd name="f129" fmla="*/ f93 1 321935"/>
              <a:gd name="f130" fmla="*/ f94 1 482727"/>
              <a:gd name="f131" fmla="*/ f95 1 321935"/>
              <a:gd name="f132" fmla="*/ f96 1 482727"/>
              <a:gd name="f133" fmla="*/ f97 1 321935"/>
              <a:gd name="f134" fmla="*/ f98 1 482727"/>
              <a:gd name="f135" fmla="*/ f99 1 321935"/>
              <a:gd name="f136" fmla="*/ f100 1 482727"/>
              <a:gd name="f137" fmla="*/ f101 1 321935"/>
              <a:gd name="f138" fmla="*/ f102 1 482727"/>
              <a:gd name="f139" fmla="*/ f103 1 321935"/>
              <a:gd name="f140" fmla="*/ f104 1 482727"/>
              <a:gd name="f141" fmla="*/ f105 1 321935"/>
              <a:gd name="f142" fmla="*/ f106 1 482727"/>
              <a:gd name="f143" fmla="*/ f107 1 482727"/>
              <a:gd name="f144" fmla="*/ f108 1 321935"/>
              <a:gd name="f145" fmla="*/ f109 1 482727"/>
              <a:gd name="f146" fmla="*/ f110 1 482727"/>
              <a:gd name="f147" fmla="*/ f111 1 321935"/>
              <a:gd name="f148" fmla="*/ f112 1 482727"/>
              <a:gd name="f149" fmla="*/ f113 1 321935"/>
              <a:gd name="f150" fmla="*/ f114 1 482727"/>
              <a:gd name="f151" fmla="*/ f115 1 482727"/>
              <a:gd name="f152" fmla="*/ f116 1 321935"/>
              <a:gd name="f153" fmla="*/ f117 1 482727"/>
              <a:gd name="f154" fmla="*/ f118 1 321935"/>
              <a:gd name="f155" fmla="*/ f119 1 482727"/>
              <a:gd name="f156" fmla="*/ f120 1 321935"/>
              <a:gd name="f157" fmla="*/ f121 1 482727"/>
              <a:gd name="f158" fmla="*/ f122 1 321935"/>
              <a:gd name="f159" fmla="*/ f123 1 482727"/>
              <a:gd name="f160" fmla="*/ f80 1 f87"/>
              <a:gd name="f161" fmla="*/ f81 1 f87"/>
              <a:gd name="f162" fmla="*/ f80 1 f88"/>
              <a:gd name="f163" fmla="*/ f82 1 f88"/>
              <a:gd name="f164" fmla="*/ f125 1 f87"/>
              <a:gd name="f165" fmla="*/ f126 1 f88"/>
              <a:gd name="f166" fmla="*/ f127 1 f87"/>
              <a:gd name="f167" fmla="*/ f128 1 f87"/>
              <a:gd name="f168" fmla="*/ f129 1 f88"/>
              <a:gd name="f169" fmla="*/ f130 1 f87"/>
              <a:gd name="f170" fmla="*/ f131 1 f88"/>
              <a:gd name="f171" fmla="*/ f132 1 f87"/>
              <a:gd name="f172" fmla="*/ f133 1 f88"/>
              <a:gd name="f173" fmla="*/ f134 1 f87"/>
              <a:gd name="f174" fmla="*/ f135 1 f88"/>
              <a:gd name="f175" fmla="*/ f136 1 f87"/>
              <a:gd name="f176" fmla="*/ f137 1 f88"/>
              <a:gd name="f177" fmla="*/ f138 1 f87"/>
              <a:gd name="f178" fmla="*/ f139 1 f88"/>
              <a:gd name="f179" fmla="*/ f140 1 f87"/>
              <a:gd name="f180" fmla="*/ f141 1 f88"/>
              <a:gd name="f181" fmla="*/ f142 1 f87"/>
              <a:gd name="f182" fmla="*/ f143 1 f87"/>
              <a:gd name="f183" fmla="*/ f144 1 f88"/>
              <a:gd name="f184" fmla="*/ f145 1 f87"/>
              <a:gd name="f185" fmla="*/ f146 1 f87"/>
              <a:gd name="f186" fmla="*/ f147 1 f88"/>
              <a:gd name="f187" fmla="*/ f148 1 f87"/>
              <a:gd name="f188" fmla="*/ f149 1 f88"/>
              <a:gd name="f189" fmla="*/ f150 1 f87"/>
              <a:gd name="f190" fmla="*/ f151 1 f87"/>
              <a:gd name="f191" fmla="*/ f152 1 f88"/>
              <a:gd name="f192" fmla="*/ f153 1 f87"/>
              <a:gd name="f193" fmla="*/ f154 1 f88"/>
              <a:gd name="f194" fmla="*/ f155 1 f87"/>
              <a:gd name="f195" fmla="*/ f156 1 f88"/>
              <a:gd name="f196" fmla="*/ f157 1 f87"/>
              <a:gd name="f197" fmla="*/ f158 1 f88"/>
              <a:gd name="f198" fmla="*/ f159 1 f87"/>
              <a:gd name="f199" fmla="*/ f160 f78 1"/>
              <a:gd name="f200" fmla="*/ f161 f78 1"/>
              <a:gd name="f201" fmla="*/ f163 f79 1"/>
              <a:gd name="f202" fmla="*/ f162 f79 1"/>
              <a:gd name="f203" fmla="*/ f164 f78 1"/>
              <a:gd name="f204" fmla="*/ f165 f79 1"/>
              <a:gd name="f205" fmla="*/ f166 f78 1"/>
              <a:gd name="f206" fmla="*/ f167 f78 1"/>
              <a:gd name="f207" fmla="*/ f168 f79 1"/>
              <a:gd name="f208" fmla="*/ f169 f78 1"/>
              <a:gd name="f209" fmla="*/ f170 f79 1"/>
              <a:gd name="f210" fmla="*/ f171 f78 1"/>
              <a:gd name="f211" fmla="*/ f172 f79 1"/>
              <a:gd name="f212" fmla="*/ f173 f78 1"/>
              <a:gd name="f213" fmla="*/ f174 f79 1"/>
              <a:gd name="f214" fmla="*/ f175 f78 1"/>
              <a:gd name="f215" fmla="*/ f176 f79 1"/>
              <a:gd name="f216" fmla="*/ f177 f78 1"/>
              <a:gd name="f217" fmla="*/ f178 f79 1"/>
              <a:gd name="f218" fmla="*/ f179 f78 1"/>
              <a:gd name="f219" fmla="*/ f180 f79 1"/>
              <a:gd name="f220" fmla="*/ f181 f78 1"/>
              <a:gd name="f221" fmla="*/ f182 f78 1"/>
              <a:gd name="f222" fmla="*/ f183 f79 1"/>
              <a:gd name="f223" fmla="*/ f184 f78 1"/>
              <a:gd name="f224" fmla="*/ f185 f78 1"/>
              <a:gd name="f225" fmla="*/ f186 f79 1"/>
              <a:gd name="f226" fmla="*/ f187 f78 1"/>
              <a:gd name="f227" fmla="*/ f188 f79 1"/>
              <a:gd name="f228" fmla="*/ f189 f78 1"/>
              <a:gd name="f229" fmla="*/ f190 f78 1"/>
              <a:gd name="f230" fmla="*/ f191 f79 1"/>
              <a:gd name="f231" fmla="*/ f192 f78 1"/>
              <a:gd name="f232" fmla="*/ f193 f79 1"/>
              <a:gd name="f233" fmla="*/ f194 f78 1"/>
              <a:gd name="f234" fmla="*/ f195 f79 1"/>
              <a:gd name="f235" fmla="*/ f196 f78 1"/>
              <a:gd name="f236" fmla="*/ f197 f79 1"/>
              <a:gd name="f237" fmla="*/ f198 f78 1"/>
            </a:gdLst>
            <a:ahLst/>
            <a:cxnLst>
              <a:cxn ang="3cd4">
                <a:pos x="hc" y="t"/>
              </a:cxn>
              <a:cxn ang="0">
                <a:pos x="r" y="vc"/>
              </a:cxn>
              <a:cxn ang="cd4">
                <a:pos x="hc" y="b"/>
              </a:cxn>
              <a:cxn ang="cd2">
                <a:pos x="l" y="vc"/>
              </a:cxn>
              <a:cxn ang="f124">
                <a:pos x="f203" y="f204"/>
              </a:cxn>
              <a:cxn ang="f124">
                <a:pos x="f205" y="f204"/>
              </a:cxn>
              <a:cxn ang="f124">
                <a:pos x="f206" y="f207"/>
              </a:cxn>
              <a:cxn ang="f124">
                <a:pos x="f208" y="f209"/>
              </a:cxn>
              <a:cxn ang="f124">
                <a:pos x="f210" y="f211"/>
              </a:cxn>
              <a:cxn ang="f124">
                <a:pos x="f212" y="f213"/>
              </a:cxn>
              <a:cxn ang="f124">
                <a:pos x="f214" y="f215"/>
              </a:cxn>
              <a:cxn ang="f124">
                <a:pos x="f216" y="f217"/>
              </a:cxn>
              <a:cxn ang="f124">
                <a:pos x="f218" y="f217"/>
              </a:cxn>
              <a:cxn ang="f124">
                <a:pos x="f218" y="f219"/>
              </a:cxn>
              <a:cxn ang="f124">
                <a:pos x="f220" y="f219"/>
              </a:cxn>
              <a:cxn ang="f124">
                <a:pos x="f221" y="f222"/>
              </a:cxn>
              <a:cxn ang="f124">
                <a:pos x="f223" y="f222"/>
              </a:cxn>
              <a:cxn ang="f124">
                <a:pos x="f224" y="f225"/>
              </a:cxn>
              <a:cxn ang="f124">
                <a:pos x="f226" y="f227"/>
              </a:cxn>
              <a:cxn ang="f124">
                <a:pos x="f228" y="f227"/>
              </a:cxn>
              <a:cxn ang="f124">
                <a:pos x="f229" y="f230"/>
              </a:cxn>
              <a:cxn ang="f124">
                <a:pos x="f231" y="f232"/>
              </a:cxn>
              <a:cxn ang="f124">
                <a:pos x="f233" y="f234"/>
              </a:cxn>
              <a:cxn ang="f124">
                <a:pos x="f235" y="f236"/>
              </a:cxn>
              <a:cxn ang="f124">
                <a:pos x="f203" y="f236"/>
              </a:cxn>
              <a:cxn ang="f124">
                <a:pos x="f237" y="f217"/>
              </a:cxn>
              <a:cxn ang="f124">
                <a:pos x="f203" y="f204"/>
              </a:cxn>
            </a:cxnLst>
            <a:rect l="f199" t="f202" r="f200" b="f201"/>
            <a:pathLst>
              <a:path w="482727" h="321935">
                <a:moveTo>
                  <a:pt x="f8" y="f9"/>
                </a:moveTo>
                <a:lnTo>
                  <a:pt x="f10" y="f9"/>
                </a:lnTo>
                <a:lnTo>
                  <a:pt x="f11" y="f12"/>
                </a:lnTo>
                <a:cubicBezTo>
                  <a:pt x="f13" y="f14"/>
                  <a:pt x="f15" y="f16"/>
                  <a:pt x="f17" y="f18"/>
                </a:cubicBezTo>
                <a:cubicBezTo>
                  <a:pt x="f19" y="f20"/>
                  <a:pt x="f21" y="f22"/>
                  <a:pt x="f23" y="f24"/>
                </a:cubicBezTo>
                <a:lnTo>
                  <a:pt x="f25" y="f26"/>
                </a:lnTo>
                <a:cubicBezTo>
                  <a:pt x="f27" y="f28"/>
                  <a:pt x="f29" y="f30"/>
                  <a:pt x="f31" y="f32"/>
                </a:cubicBezTo>
                <a:lnTo>
                  <a:pt x="f33" y="f34"/>
                </a:lnTo>
                <a:lnTo>
                  <a:pt x="f5" y="f34"/>
                </a:lnTo>
                <a:lnTo>
                  <a:pt x="f5" y="f35"/>
                </a:lnTo>
                <a:lnTo>
                  <a:pt x="f36" y="f35"/>
                </a:lnTo>
                <a:cubicBezTo>
                  <a:pt x="f37" y="f35"/>
                  <a:pt x="f38" y="f39"/>
                  <a:pt x="f40" y="f39"/>
                </a:cubicBezTo>
                <a:cubicBezTo>
                  <a:pt x="f41" y="f39"/>
                  <a:pt x="f42" y="f39"/>
                  <a:pt x="f43" y="f39"/>
                </a:cubicBezTo>
                <a:cubicBezTo>
                  <a:pt x="f44" y="f39"/>
                  <a:pt x="f45" y="f46"/>
                  <a:pt x="f45" y="f47"/>
                </a:cubicBezTo>
                <a:cubicBezTo>
                  <a:pt x="f45" y="f48"/>
                  <a:pt x="f49" y="f50"/>
                  <a:pt x="f51" y="f52"/>
                </a:cubicBezTo>
                <a:cubicBezTo>
                  <a:pt x="f53" y="f52"/>
                  <a:pt x="f54" y="f52"/>
                  <a:pt x="f55" y="f52"/>
                </a:cubicBezTo>
                <a:cubicBezTo>
                  <a:pt x="f56" y="f52"/>
                  <a:pt x="f57" y="f58"/>
                  <a:pt x="f57" y="f59"/>
                </a:cubicBezTo>
                <a:cubicBezTo>
                  <a:pt x="f57" y="f60"/>
                  <a:pt x="f61" y="f62"/>
                  <a:pt x="f63" y="f64"/>
                </a:cubicBezTo>
                <a:cubicBezTo>
                  <a:pt x="f65" y="f66"/>
                  <a:pt x="f67" y="f68"/>
                  <a:pt x="f67" y="f69"/>
                </a:cubicBezTo>
                <a:cubicBezTo>
                  <a:pt x="f67" y="f70"/>
                  <a:pt x="f71" y="f72"/>
                  <a:pt x="f73" y="f72"/>
                </a:cubicBezTo>
                <a:lnTo>
                  <a:pt x="f8" y="f72"/>
                </a:lnTo>
                <a:cubicBezTo>
                  <a:pt x="f74" y="f72"/>
                  <a:pt x="f6" y="f75"/>
                  <a:pt x="f6" y="f34"/>
                </a:cubicBezTo>
                <a:cubicBezTo>
                  <a:pt x="f6" y="f76"/>
                  <a:pt x="f74" y="f9"/>
                  <a:pt x="f8" y="f9"/>
                </a:cubicBezTo>
                <a:close/>
              </a:path>
            </a:pathLst>
          </a:custGeom>
          <a:solidFill>
            <a:srgbClr val="FFFFFF"/>
          </a:solidFill>
          <a:ln w="19046"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BE" sz="16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E13C01-3F23-4BD1-BBEE-C48E040C1CED}"/>
              </a:ext>
            </a:extLst>
          </p:cNvPr>
          <p:cNvSpPr txBox="1">
            <a:spLocks noGrp="1"/>
          </p:cNvSpPr>
          <p:nvPr>
            <p:ph type="title"/>
          </p:nvPr>
        </p:nvSpPr>
        <p:spPr/>
        <p:txBody>
          <a:bodyPr/>
          <a:lstStyle/>
          <a:p>
            <a:pPr lvl="0"/>
            <a:r>
              <a:rPr lang="fr-BE"/>
              <a:t>Table des matières</a:t>
            </a:r>
          </a:p>
        </p:txBody>
      </p:sp>
      <p:sp>
        <p:nvSpPr>
          <p:cNvPr id="3" name="Espace réservé du contenu 2">
            <a:extLst>
              <a:ext uri="{FF2B5EF4-FFF2-40B4-BE49-F238E27FC236}">
                <a16:creationId xmlns:a16="http://schemas.microsoft.com/office/drawing/2014/main" id="{DDCAC669-BBF1-4853-9D98-29C59289AD8F}"/>
              </a:ext>
            </a:extLst>
          </p:cNvPr>
          <p:cNvSpPr txBox="1">
            <a:spLocks noGrp="1"/>
          </p:cNvSpPr>
          <p:nvPr>
            <p:ph idx="1"/>
          </p:nvPr>
        </p:nvSpPr>
        <p:spPr>
          <a:xfrm>
            <a:off x="838193" y="1722574"/>
            <a:ext cx="10515600" cy="4802191"/>
          </a:xfrm>
        </p:spPr>
        <p:txBody>
          <a:bodyPr/>
          <a:lstStyle/>
          <a:p>
            <a:pPr lvl="0">
              <a:tabLst>
                <a:tab pos="2506663" algn="l"/>
              </a:tabLst>
            </a:pPr>
            <a:r>
              <a:rPr lang="fr-BE">
                <a:solidFill>
                  <a:srgbClr val="FFFFFF"/>
                </a:solidFill>
              </a:rPr>
              <a:t>Page d’accueil		</a:t>
            </a:r>
          </a:p>
        </p:txBody>
      </p:sp>
      <p:sp>
        <p:nvSpPr>
          <p:cNvPr id="4" name="ZoneTexte 5">
            <a:extLst>
              <a:ext uri="{FF2B5EF4-FFF2-40B4-BE49-F238E27FC236}">
                <a16:creationId xmlns:a16="http://schemas.microsoft.com/office/drawing/2014/main" id="{FBE6A2E4-981F-4FCA-9614-E707248083FC}"/>
              </a:ext>
            </a:extLst>
          </p:cNvPr>
          <p:cNvSpPr txBox="1"/>
          <p:nvPr/>
        </p:nvSpPr>
        <p:spPr>
          <a:xfrm>
            <a:off x="838203" y="2025450"/>
            <a:ext cx="2310579" cy="523219"/>
          </a:xfrm>
          <a:prstGeom prst="rect">
            <a:avLst/>
          </a:prstGeom>
          <a:noFill/>
          <a:ln cap="flat">
            <a:noFill/>
          </a:ln>
        </p:spPr>
        <p:txBody>
          <a:bodyPr vert="horz" wrap="square" lIns="91440" tIns="45720" rIns="91440" bIns="45720" anchor="t" anchorCtr="0" compatLnSpc="1">
            <a:spAutoFit/>
          </a:bodyPr>
          <a:lstStyle/>
          <a:p>
            <a:pPr marL="457200" marR="0" lvl="0" indent="-45720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fr-BE" sz="2800" b="0" i="0" u="none" strike="noStrike" kern="1200" cap="none" spc="0" normalizeH="0" baseline="0" noProof="0" dirty="0">
                <a:ln>
                  <a:noFill/>
                </a:ln>
                <a:solidFill>
                  <a:srgbClr val="FFFFFF"/>
                </a:solidFill>
                <a:effectLst/>
                <a:uLnTx/>
                <a:uFillTx/>
                <a:latin typeface="Calibri"/>
                <a:ea typeface="+mn-ea"/>
                <a:cs typeface="+mn-cs"/>
              </a:rPr>
              <a:t>Accueil</a:t>
            </a:r>
          </a:p>
        </p:txBody>
      </p:sp>
      <p:sp>
        <p:nvSpPr>
          <p:cNvPr id="5" name="ZoneTexte 8">
            <a:extLst>
              <a:ext uri="{FF2B5EF4-FFF2-40B4-BE49-F238E27FC236}">
                <a16:creationId xmlns:a16="http://schemas.microsoft.com/office/drawing/2014/main" id="{052E3C55-5EB0-4F45-885A-195AE85751EF}"/>
              </a:ext>
            </a:extLst>
          </p:cNvPr>
          <p:cNvSpPr txBox="1"/>
          <p:nvPr/>
        </p:nvSpPr>
        <p:spPr>
          <a:xfrm>
            <a:off x="838203" y="2410449"/>
            <a:ext cx="2064770" cy="523219"/>
          </a:xfrm>
          <a:prstGeom prst="rect">
            <a:avLst/>
          </a:prstGeom>
          <a:noFill/>
          <a:ln cap="flat">
            <a:noFill/>
          </a:ln>
        </p:spPr>
        <p:txBody>
          <a:bodyPr vert="horz" wrap="square" lIns="91440" tIns="45720" rIns="91440" bIns="45720" anchor="t" anchorCtr="0" compatLnSpc="1">
            <a:spAutoFit/>
          </a:bodyPr>
          <a:lstStyle/>
          <a:p>
            <a:pPr marL="457200" marR="0" lvl="0" indent="-45720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fr-BE" sz="2800" b="0" i="0" u="none" strike="noStrike" kern="1200" cap="none" spc="0" normalizeH="0" baseline="0" noProof="0">
                <a:ln>
                  <a:noFill/>
                </a:ln>
                <a:solidFill>
                  <a:srgbClr val="FFFFFF"/>
                </a:solidFill>
                <a:effectLst/>
                <a:uLnTx/>
                <a:uFillTx/>
                <a:latin typeface="Calibri"/>
                <a:ea typeface="+mn-ea"/>
                <a:cs typeface="+mn-cs"/>
              </a:rPr>
              <a:t>Local</a:t>
            </a:r>
          </a:p>
        </p:txBody>
      </p:sp>
      <p:sp>
        <p:nvSpPr>
          <p:cNvPr id="6" name="ZoneTexte 10">
            <a:extLst>
              <a:ext uri="{FF2B5EF4-FFF2-40B4-BE49-F238E27FC236}">
                <a16:creationId xmlns:a16="http://schemas.microsoft.com/office/drawing/2014/main" id="{3E379C5D-90CA-41A3-A9E2-028DFDC00E14}"/>
              </a:ext>
            </a:extLst>
          </p:cNvPr>
          <p:cNvSpPr txBox="1"/>
          <p:nvPr/>
        </p:nvSpPr>
        <p:spPr>
          <a:xfrm>
            <a:off x="838203" y="2812950"/>
            <a:ext cx="2008241" cy="523219"/>
          </a:xfrm>
          <a:prstGeom prst="rect">
            <a:avLst/>
          </a:prstGeom>
          <a:noFill/>
          <a:ln cap="flat">
            <a:noFill/>
          </a:ln>
        </p:spPr>
        <p:txBody>
          <a:bodyPr vert="horz" wrap="square" lIns="91440" tIns="45720" rIns="91440" bIns="45720" anchor="t" anchorCtr="0" compatLnSpc="1">
            <a:spAutoFit/>
          </a:bodyPr>
          <a:lstStyle/>
          <a:p>
            <a:pPr marL="457200" marR="0" lvl="0" indent="-45720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fr-BE" sz="2800" b="0" i="0" u="none" strike="noStrike" kern="1200" cap="none" spc="0" normalizeH="0" baseline="0" noProof="0">
                <a:ln>
                  <a:noFill/>
                </a:ln>
                <a:solidFill>
                  <a:srgbClr val="FFFFFF"/>
                </a:solidFill>
                <a:effectLst/>
                <a:uLnTx/>
                <a:uFillTx/>
                <a:latin typeface="Calibri"/>
                <a:ea typeface="+mn-ea"/>
                <a:cs typeface="+mn-cs"/>
              </a:rPr>
              <a:t>Club</a:t>
            </a:r>
          </a:p>
        </p:txBody>
      </p:sp>
      <p:sp>
        <p:nvSpPr>
          <p:cNvPr id="7" name="ZoneTexte 12">
            <a:extLst>
              <a:ext uri="{FF2B5EF4-FFF2-40B4-BE49-F238E27FC236}">
                <a16:creationId xmlns:a16="http://schemas.microsoft.com/office/drawing/2014/main" id="{5654605D-391A-4751-A1E0-5AEB14DA8828}"/>
              </a:ext>
            </a:extLst>
          </p:cNvPr>
          <p:cNvSpPr txBox="1"/>
          <p:nvPr/>
        </p:nvSpPr>
        <p:spPr>
          <a:xfrm>
            <a:off x="838203" y="3203454"/>
            <a:ext cx="1959074" cy="523219"/>
          </a:xfrm>
          <a:prstGeom prst="rect">
            <a:avLst/>
          </a:prstGeom>
          <a:noFill/>
          <a:ln cap="flat">
            <a:noFill/>
          </a:ln>
        </p:spPr>
        <p:txBody>
          <a:bodyPr vert="horz" wrap="square" lIns="91440" tIns="45720" rIns="91440" bIns="45720" anchor="t" anchorCtr="0" compatLnSpc="1">
            <a:spAutoFit/>
          </a:bodyPr>
          <a:lstStyle/>
          <a:p>
            <a:pPr marL="457200" marR="0" lvl="0" indent="-45720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fr-BE" sz="2800" b="0" i="0" u="none" strike="noStrike" kern="1200" cap="none" spc="0" normalizeH="0" baseline="0" noProof="0">
                <a:ln>
                  <a:noFill/>
                </a:ln>
                <a:solidFill>
                  <a:srgbClr val="FFFFFF"/>
                </a:solidFill>
                <a:effectLst/>
                <a:uLnTx/>
                <a:uFillTx/>
                <a:latin typeface="Calibri"/>
                <a:ea typeface="+mn-ea"/>
                <a:cs typeface="+mn-cs"/>
              </a:rPr>
              <a:t>Comité</a:t>
            </a:r>
          </a:p>
        </p:txBody>
      </p:sp>
      <p:sp>
        <p:nvSpPr>
          <p:cNvPr id="8" name="ZoneTexte 14">
            <a:extLst>
              <a:ext uri="{FF2B5EF4-FFF2-40B4-BE49-F238E27FC236}">
                <a16:creationId xmlns:a16="http://schemas.microsoft.com/office/drawing/2014/main" id="{40D127AD-A4EC-45C9-85D9-5F9DA0830441}"/>
              </a:ext>
            </a:extLst>
          </p:cNvPr>
          <p:cNvSpPr txBox="1"/>
          <p:nvPr/>
        </p:nvSpPr>
        <p:spPr>
          <a:xfrm>
            <a:off x="838203" y="3600450"/>
            <a:ext cx="2310579" cy="523219"/>
          </a:xfrm>
          <a:prstGeom prst="rect">
            <a:avLst/>
          </a:prstGeom>
          <a:noFill/>
          <a:ln cap="flat">
            <a:noFill/>
          </a:ln>
        </p:spPr>
        <p:txBody>
          <a:bodyPr vert="horz" wrap="square" lIns="91440" tIns="45720" rIns="91440" bIns="45720" anchor="t" anchorCtr="0" compatLnSpc="1">
            <a:spAutoFit/>
          </a:bodyPr>
          <a:lstStyle/>
          <a:p>
            <a:pPr marL="457200" marR="0" lvl="0" indent="-45720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fr-BE" sz="2800" b="0" i="0" u="none" strike="noStrike" kern="1200" cap="none" spc="0" normalizeH="0" baseline="0" noProof="0">
                <a:ln>
                  <a:noFill/>
                </a:ln>
                <a:solidFill>
                  <a:srgbClr val="FFFFFF"/>
                </a:solidFill>
                <a:effectLst/>
                <a:uLnTx/>
                <a:uFillTx/>
                <a:latin typeface="Calibri"/>
                <a:ea typeface="+mn-ea"/>
                <a:cs typeface="+mn-cs"/>
              </a:rPr>
              <a:t>Vêtements</a:t>
            </a:r>
          </a:p>
        </p:txBody>
      </p:sp>
      <p:sp>
        <p:nvSpPr>
          <p:cNvPr id="9" name="ZoneTexte 16">
            <a:extLst>
              <a:ext uri="{FF2B5EF4-FFF2-40B4-BE49-F238E27FC236}">
                <a16:creationId xmlns:a16="http://schemas.microsoft.com/office/drawing/2014/main" id="{EF528BE4-9B1C-4EE3-8011-5B735BAC7BED}"/>
              </a:ext>
            </a:extLst>
          </p:cNvPr>
          <p:cNvSpPr txBox="1"/>
          <p:nvPr/>
        </p:nvSpPr>
        <p:spPr>
          <a:xfrm>
            <a:off x="838203" y="4002950"/>
            <a:ext cx="1769802" cy="523219"/>
          </a:xfrm>
          <a:prstGeom prst="rect">
            <a:avLst/>
          </a:prstGeom>
          <a:noFill/>
          <a:ln cap="flat">
            <a:noFill/>
          </a:ln>
        </p:spPr>
        <p:txBody>
          <a:bodyPr vert="horz" wrap="square" lIns="91440" tIns="45720" rIns="91440" bIns="45720" anchor="t" anchorCtr="0" compatLnSpc="1">
            <a:spAutoFit/>
          </a:bodyPr>
          <a:lstStyle/>
          <a:p>
            <a:pPr marL="457200" marR="0" lvl="0" indent="-45720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fr-BE" sz="2800" b="0" i="0" u="none" strike="noStrike" kern="1200" cap="none" spc="0" normalizeH="0" baseline="0" noProof="0">
                <a:ln>
                  <a:noFill/>
                </a:ln>
                <a:solidFill>
                  <a:srgbClr val="FFFFFF"/>
                </a:solidFill>
                <a:effectLst/>
                <a:uLnTx/>
                <a:uFillTx/>
                <a:latin typeface="Calibri"/>
                <a:ea typeface="+mn-ea"/>
                <a:cs typeface="+mn-cs"/>
              </a:rPr>
              <a:t>Agenda</a:t>
            </a:r>
          </a:p>
        </p:txBody>
      </p:sp>
      <p:sp>
        <p:nvSpPr>
          <p:cNvPr id="10" name="ZoneTexte 18">
            <a:extLst>
              <a:ext uri="{FF2B5EF4-FFF2-40B4-BE49-F238E27FC236}">
                <a16:creationId xmlns:a16="http://schemas.microsoft.com/office/drawing/2014/main" id="{159D555E-B8BC-4142-AEB3-C54AF61A4D8A}"/>
              </a:ext>
            </a:extLst>
          </p:cNvPr>
          <p:cNvSpPr txBox="1"/>
          <p:nvPr/>
        </p:nvSpPr>
        <p:spPr>
          <a:xfrm>
            <a:off x="838203" y="4456685"/>
            <a:ext cx="2310579" cy="523219"/>
          </a:xfrm>
          <a:prstGeom prst="rect">
            <a:avLst/>
          </a:prstGeom>
          <a:noFill/>
          <a:ln cap="flat">
            <a:noFill/>
          </a:ln>
        </p:spPr>
        <p:txBody>
          <a:bodyPr vert="horz" wrap="square" lIns="91440" tIns="45720" rIns="91440" bIns="45720" anchor="t" anchorCtr="0" compatLnSpc="1">
            <a:spAutoFit/>
          </a:bodyPr>
          <a:lstStyle/>
          <a:p>
            <a:pPr marL="457200" marR="0" lvl="0" indent="-45720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fr-BE" sz="2800" b="0" i="0" u="none" strike="noStrike" kern="1200" cap="none" spc="0" normalizeH="0" baseline="0" noProof="0">
                <a:ln>
                  <a:noFill/>
                </a:ln>
                <a:solidFill>
                  <a:srgbClr val="FFFFFF"/>
                </a:solidFill>
                <a:effectLst/>
                <a:uLnTx/>
                <a:uFillTx/>
                <a:latin typeface="Calibri"/>
                <a:ea typeface="+mn-ea"/>
                <a:cs typeface="+mn-cs"/>
              </a:rPr>
              <a:t>Membres</a:t>
            </a:r>
          </a:p>
        </p:txBody>
      </p:sp>
      <p:sp>
        <p:nvSpPr>
          <p:cNvPr id="11" name="ZoneTexte 21">
            <a:extLst>
              <a:ext uri="{FF2B5EF4-FFF2-40B4-BE49-F238E27FC236}">
                <a16:creationId xmlns:a16="http://schemas.microsoft.com/office/drawing/2014/main" id="{405F6250-8126-40DD-9EC2-74596853AB7E}"/>
              </a:ext>
            </a:extLst>
          </p:cNvPr>
          <p:cNvSpPr txBox="1"/>
          <p:nvPr/>
        </p:nvSpPr>
        <p:spPr>
          <a:xfrm>
            <a:off x="838203" y="4853680"/>
            <a:ext cx="2310579" cy="523219"/>
          </a:xfrm>
          <a:prstGeom prst="rect">
            <a:avLst/>
          </a:prstGeom>
          <a:noFill/>
          <a:ln cap="flat">
            <a:noFill/>
          </a:ln>
        </p:spPr>
        <p:txBody>
          <a:bodyPr vert="horz" wrap="square" lIns="91440" tIns="45720" rIns="91440" bIns="45720" anchor="t" anchorCtr="0" compatLnSpc="1">
            <a:spAutoFit/>
          </a:bodyPr>
          <a:lstStyle/>
          <a:p>
            <a:pPr marL="457200" marR="0" lvl="0" indent="-45720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fr-BE" sz="2800" b="0" i="0" u="none" strike="noStrike" kern="1200" cap="none" spc="0" normalizeH="0" baseline="0" noProof="0">
                <a:ln>
                  <a:noFill/>
                </a:ln>
                <a:solidFill>
                  <a:srgbClr val="FFFFFF"/>
                </a:solidFill>
                <a:effectLst/>
                <a:uLnTx/>
                <a:uFillTx/>
                <a:latin typeface="Calibri"/>
                <a:ea typeface="+mn-ea"/>
                <a:cs typeface="+mn-cs"/>
              </a:rPr>
              <a:t>Images</a:t>
            </a:r>
          </a:p>
        </p:txBody>
      </p:sp>
      <p:sp>
        <p:nvSpPr>
          <p:cNvPr id="12" name="ZoneTexte 23">
            <a:extLst>
              <a:ext uri="{FF2B5EF4-FFF2-40B4-BE49-F238E27FC236}">
                <a16:creationId xmlns:a16="http://schemas.microsoft.com/office/drawing/2014/main" id="{FC0E0EC7-A9AA-4B0A-B453-6970652CCEE4}"/>
              </a:ext>
            </a:extLst>
          </p:cNvPr>
          <p:cNvSpPr txBox="1"/>
          <p:nvPr/>
        </p:nvSpPr>
        <p:spPr>
          <a:xfrm>
            <a:off x="838193" y="5277925"/>
            <a:ext cx="2172934" cy="523219"/>
          </a:xfrm>
          <a:prstGeom prst="rect">
            <a:avLst/>
          </a:prstGeom>
          <a:noFill/>
          <a:ln cap="flat">
            <a:noFill/>
          </a:ln>
        </p:spPr>
        <p:txBody>
          <a:bodyPr vert="horz" wrap="square" lIns="91440" tIns="45720" rIns="91440" bIns="45720" anchor="t" anchorCtr="0" compatLnSpc="1">
            <a:spAutoFit/>
          </a:bodyPr>
          <a:lstStyle/>
          <a:p>
            <a:pPr marL="457200" marR="0" lvl="0" indent="-45720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fr-BE" sz="2800" b="0" i="0" u="none" strike="noStrike" kern="1200" cap="none" spc="0" normalizeH="0" baseline="0" noProof="0">
                <a:ln>
                  <a:noFill/>
                </a:ln>
                <a:solidFill>
                  <a:srgbClr val="FFFFFF"/>
                </a:solidFill>
                <a:effectLst/>
                <a:uLnTx/>
                <a:uFillTx/>
                <a:latin typeface="Calibri"/>
                <a:ea typeface="+mn-ea"/>
                <a:cs typeface="+mn-cs"/>
              </a:rPr>
              <a:t>Voyages</a:t>
            </a:r>
          </a:p>
        </p:txBody>
      </p:sp>
      <p:sp>
        <p:nvSpPr>
          <p:cNvPr id="13" name="ZoneTexte 25">
            <a:extLst>
              <a:ext uri="{FF2B5EF4-FFF2-40B4-BE49-F238E27FC236}">
                <a16:creationId xmlns:a16="http://schemas.microsoft.com/office/drawing/2014/main" id="{79743CAD-FCB6-4C4D-B750-DB263CA3E12A}"/>
              </a:ext>
            </a:extLst>
          </p:cNvPr>
          <p:cNvSpPr txBox="1"/>
          <p:nvPr/>
        </p:nvSpPr>
        <p:spPr>
          <a:xfrm>
            <a:off x="6725265" y="1635788"/>
            <a:ext cx="2229462" cy="523219"/>
          </a:xfrm>
          <a:prstGeom prst="rect">
            <a:avLst/>
          </a:prstGeom>
          <a:noFill/>
          <a:ln cap="flat">
            <a:noFill/>
          </a:ln>
        </p:spPr>
        <p:txBody>
          <a:bodyPr vert="horz" wrap="square" lIns="91440" tIns="45720" rIns="91440" bIns="45720" anchor="t" anchorCtr="0" compatLnSpc="1">
            <a:spAutoFit/>
          </a:bodyPr>
          <a:lstStyle/>
          <a:p>
            <a:pPr marL="457200" marR="0" lvl="0" indent="-45720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fr-BE" sz="2800" b="0" i="0" u="none" strike="noStrike" kern="1200" cap="none" spc="0" normalizeH="0" baseline="0" noProof="0">
                <a:ln>
                  <a:noFill/>
                </a:ln>
                <a:solidFill>
                  <a:srgbClr val="FFFFFF"/>
                </a:solidFill>
                <a:effectLst/>
                <a:uLnTx/>
                <a:uFillTx/>
                <a:latin typeface="Calibri"/>
                <a:ea typeface="+mn-ea"/>
                <a:cs typeface="+mn-cs"/>
              </a:rPr>
              <a:t>Archives</a:t>
            </a:r>
          </a:p>
        </p:txBody>
      </p:sp>
      <p:sp>
        <p:nvSpPr>
          <p:cNvPr id="14" name="ZoneTexte 27">
            <a:extLst>
              <a:ext uri="{FF2B5EF4-FFF2-40B4-BE49-F238E27FC236}">
                <a16:creationId xmlns:a16="http://schemas.microsoft.com/office/drawing/2014/main" id="{4F696BF8-B31F-4054-AC47-26527170943F}"/>
              </a:ext>
            </a:extLst>
          </p:cNvPr>
          <p:cNvSpPr txBox="1"/>
          <p:nvPr/>
        </p:nvSpPr>
        <p:spPr>
          <a:xfrm>
            <a:off x="6735095" y="2035637"/>
            <a:ext cx="2308128" cy="523219"/>
          </a:xfrm>
          <a:prstGeom prst="rect">
            <a:avLst/>
          </a:prstGeom>
          <a:noFill/>
          <a:ln cap="flat">
            <a:noFill/>
          </a:ln>
        </p:spPr>
        <p:txBody>
          <a:bodyPr vert="horz" wrap="square" lIns="91440" tIns="45720" rIns="91440" bIns="45720" anchor="t" anchorCtr="0" compatLnSpc="1">
            <a:spAutoFit/>
          </a:bodyPr>
          <a:lstStyle/>
          <a:p>
            <a:pPr marL="457200" marR="0" lvl="0" indent="-45720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fr-BE" sz="2800" b="0" i="0" u="none" strike="noStrike" kern="1200" cap="none" spc="0" normalizeH="0" baseline="0" noProof="0">
                <a:ln>
                  <a:noFill/>
                </a:ln>
                <a:solidFill>
                  <a:srgbClr val="FFFFFF"/>
                </a:solidFill>
                <a:effectLst/>
                <a:uLnTx/>
                <a:uFillTx/>
                <a:latin typeface="Calibri"/>
                <a:ea typeface="+mn-ea"/>
                <a:cs typeface="+mn-cs"/>
              </a:rPr>
              <a:t>Partenaires</a:t>
            </a:r>
          </a:p>
        </p:txBody>
      </p:sp>
      <p:sp>
        <p:nvSpPr>
          <p:cNvPr id="15" name="ZoneTexte 31">
            <a:extLst>
              <a:ext uri="{FF2B5EF4-FFF2-40B4-BE49-F238E27FC236}">
                <a16:creationId xmlns:a16="http://schemas.microsoft.com/office/drawing/2014/main" id="{656C4904-3C3F-45A2-BA21-1E14E84028DF}"/>
              </a:ext>
            </a:extLst>
          </p:cNvPr>
          <p:cNvSpPr txBox="1"/>
          <p:nvPr/>
        </p:nvSpPr>
        <p:spPr>
          <a:xfrm>
            <a:off x="6735095" y="2438860"/>
            <a:ext cx="2308128" cy="523219"/>
          </a:xfrm>
          <a:prstGeom prst="rect">
            <a:avLst/>
          </a:prstGeom>
          <a:noFill/>
          <a:ln cap="flat">
            <a:noFill/>
          </a:ln>
        </p:spPr>
        <p:txBody>
          <a:bodyPr vert="horz" wrap="square" lIns="91440" tIns="45720" rIns="91440" bIns="45720" anchor="t" anchorCtr="0" compatLnSpc="1">
            <a:spAutoFit/>
          </a:bodyPr>
          <a:lstStyle/>
          <a:p>
            <a:pPr marL="457200" marR="0" lvl="0" indent="-457200" algn="l" defTabSz="914400" rtl="0" eaLnBrk="1" fontAlgn="auto" latinLnBrk="0" hangingPunct="1">
              <a:lnSpc>
                <a:spcPct val="100000"/>
              </a:lnSpc>
              <a:spcBef>
                <a:spcPts val="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fr-BE" sz="2800" b="0" i="0" u="none" strike="noStrike" kern="1200" cap="none" spc="0" normalizeH="0" baseline="0" noProof="0">
                <a:ln>
                  <a:noFill/>
                </a:ln>
                <a:solidFill>
                  <a:srgbClr val="FFFFFF"/>
                </a:solidFill>
                <a:effectLst/>
                <a:uLnTx/>
                <a:uFillTx/>
                <a:latin typeface="Calibri"/>
                <a:ea typeface="+mn-ea"/>
                <a:cs typeface="+mn-cs"/>
              </a:rPr>
              <a:t>BMW</a:t>
            </a:r>
          </a:p>
        </p:txBody>
      </p:sp>
      <p:pic>
        <p:nvPicPr>
          <p:cNvPr id="16" name="Image 34">
            <a:extLst>
              <a:ext uri="{FF2B5EF4-FFF2-40B4-BE49-F238E27FC236}">
                <a16:creationId xmlns:a16="http://schemas.microsoft.com/office/drawing/2014/main" id="{EB36F7E4-5F46-4C35-AF92-A3782C104AA5}"/>
              </a:ext>
            </a:extLst>
          </p:cNvPr>
          <p:cNvPicPr>
            <a:picLocks noChangeAspect="1"/>
          </p:cNvPicPr>
          <p:nvPr/>
        </p:nvPicPr>
        <p:blipFill>
          <a:blip r:embed="rId2"/>
          <a:stretch>
            <a:fillRect/>
          </a:stretch>
        </p:blipFill>
        <p:spPr>
          <a:xfrm>
            <a:off x="10098752" y="5289209"/>
            <a:ext cx="845893" cy="762070"/>
          </a:xfrm>
          <a:prstGeom prst="rect">
            <a:avLst/>
          </a:prstGeom>
          <a:noFill/>
          <a:ln cap="flat">
            <a:noFill/>
          </a:ln>
        </p:spPr>
      </p:pic>
      <p:sp>
        <p:nvSpPr>
          <p:cNvPr id="22" name="Bouton d’action : avant ou précédent 41">
            <a:hlinkClick r:id="rId3" action="ppaction://hlinksldjump"/>
            <a:extLst>
              <a:ext uri="{FF2B5EF4-FFF2-40B4-BE49-F238E27FC236}">
                <a16:creationId xmlns:a16="http://schemas.microsoft.com/office/drawing/2014/main" id="{00F9BEE3-431A-4E8D-9D8D-94E2B4BD6D46}"/>
              </a:ext>
            </a:extLst>
          </p:cNvPr>
          <p:cNvSpPr/>
          <p:nvPr/>
        </p:nvSpPr>
        <p:spPr>
          <a:xfrm>
            <a:off x="3345423" y="3755267"/>
            <a:ext cx="580104" cy="254916"/>
          </a:xfrm>
          <a:custGeom>
            <a:avLst/>
            <a:gdLst>
              <a:gd name="f0" fmla="val w"/>
              <a:gd name="f1" fmla="val h"/>
              <a:gd name="f2" fmla="val ss"/>
              <a:gd name="f3" fmla="val 0"/>
              <a:gd name="f4" fmla="abs f0"/>
              <a:gd name="f5" fmla="abs f1"/>
              <a:gd name="f6" fmla="abs f2"/>
              <a:gd name="f7" fmla="val f3"/>
              <a:gd name="f8" fmla="?: f4 f0 1"/>
              <a:gd name="f9" fmla="?: f5 f1 1"/>
              <a:gd name="f10" fmla="?: f6 f2 1"/>
              <a:gd name="f11" fmla="*/ f8 1 21600"/>
              <a:gd name="f12" fmla="*/ f9 1 21600"/>
              <a:gd name="f13" fmla="*/ 21600 f8 1"/>
              <a:gd name="f14" fmla="*/ 21600 f9 1"/>
              <a:gd name="f15" fmla="min f12 f11"/>
              <a:gd name="f16" fmla="*/ f13 1 f10"/>
              <a:gd name="f17" fmla="*/ f14 1 f10"/>
              <a:gd name="f18" fmla="val f16"/>
              <a:gd name="f19" fmla="val f17"/>
              <a:gd name="f20" fmla="*/ f7 f15 1"/>
              <a:gd name="f21" fmla="+- f19 0 f7"/>
              <a:gd name="f22" fmla="+- f18 0 f7"/>
              <a:gd name="f23" fmla="*/ f18 f15 1"/>
              <a:gd name="f24" fmla="*/ f19 f15 1"/>
              <a:gd name="f25" fmla="*/ f21 1 2"/>
              <a:gd name="f26" fmla="*/ f22 1 2"/>
              <a:gd name="f27" fmla="min f22 f21"/>
              <a:gd name="f28" fmla="+- f7 f25 0"/>
              <a:gd name="f29" fmla="+- f7 f26 0"/>
              <a:gd name="f30" fmla="*/ f27 3 1"/>
              <a:gd name="f31" fmla="*/ f30 1 8"/>
              <a:gd name="f32" fmla="*/ f28 f15 1"/>
              <a:gd name="f33" fmla="+- f28 0 f31"/>
              <a:gd name="f34" fmla="+- f28 f31 0"/>
              <a:gd name="f35" fmla="+- f29 0 f31"/>
              <a:gd name="f36" fmla="+- f29 f31 0"/>
              <a:gd name="f37" fmla="*/ f36 f15 1"/>
              <a:gd name="f38" fmla="*/ f35 f15 1"/>
              <a:gd name="f39" fmla="*/ f33 f15 1"/>
              <a:gd name="f40" fmla="*/ f34 f15 1"/>
            </a:gdLst>
            <a:ahLst/>
            <a:cxnLst>
              <a:cxn ang="3cd4">
                <a:pos x="hc" y="t"/>
              </a:cxn>
              <a:cxn ang="0">
                <a:pos x="r" y="vc"/>
              </a:cxn>
              <a:cxn ang="cd4">
                <a:pos x="hc" y="b"/>
              </a:cxn>
              <a:cxn ang="cd2">
                <a:pos x="l" y="vc"/>
              </a:cxn>
            </a:cxnLst>
            <a:rect l="f20" t="f20" r="f23" b="f24"/>
            <a:pathLst>
              <a:path stroke="0">
                <a:moveTo>
                  <a:pt x="f20" y="f20"/>
                </a:moveTo>
                <a:lnTo>
                  <a:pt x="f23" y="f20"/>
                </a:lnTo>
                <a:lnTo>
                  <a:pt x="f23" y="f24"/>
                </a:lnTo>
                <a:lnTo>
                  <a:pt x="f20" y="f24"/>
                </a:lnTo>
                <a:close/>
                <a:moveTo>
                  <a:pt x="f37" y="f32"/>
                </a:moveTo>
                <a:lnTo>
                  <a:pt x="f38" y="f39"/>
                </a:lnTo>
                <a:lnTo>
                  <a:pt x="f38" y="f40"/>
                </a:lnTo>
                <a:close/>
              </a:path>
              <a:path stroke="0">
                <a:moveTo>
                  <a:pt x="f37" y="f32"/>
                </a:moveTo>
                <a:lnTo>
                  <a:pt x="f38" y="f39"/>
                </a:lnTo>
                <a:lnTo>
                  <a:pt x="f38" y="f40"/>
                </a:lnTo>
                <a:close/>
              </a:path>
              <a:path fill="none">
                <a:moveTo>
                  <a:pt x="f37" y="f32"/>
                </a:moveTo>
                <a:lnTo>
                  <a:pt x="f38" y="f40"/>
                </a:lnTo>
                <a:lnTo>
                  <a:pt x="f38" y="f39"/>
                </a:lnTo>
                <a:close/>
              </a:path>
              <a:path fill="none">
                <a:moveTo>
                  <a:pt x="f20" y="f20"/>
                </a:moveTo>
                <a:lnTo>
                  <a:pt x="f23" y="f20"/>
                </a:lnTo>
                <a:lnTo>
                  <a:pt x="f23" y="f24"/>
                </a:lnTo>
                <a:lnTo>
                  <a:pt x="f20" y="f24"/>
                </a:lnTo>
                <a:close/>
              </a:path>
            </a:pathLst>
          </a:custGeom>
          <a:solidFill>
            <a:srgbClr val="4472C4"/>
          </a:solidFill>
          <a:ln cap="flat">
            <a:solidFill>
              <a:schemeClr val="bg1"/>
            </a:solid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BE" sz="1600" b="0" i="0" u="none" strike="noStrike" kern="1200" cap="none" spc="0" normalizeH="0" baseline="0" noProof="0">
              <a:ln>
                <a:noFill/>
              </a:ln>
              <a:solidFill>
                <a:srgbClr val="F2F2F2"/>
              </a:solidFill>
              <a:effectLst/>
              <a:uLnTx/>
              <a:uFillTx/>
              <a:latin typeface="Calibri"/>
              <a:ea typeface="+mn-ea"/>
              <a:cs typeface="+mn-cs"/>
            </a:endParaRPr>
          </a:p>
        </p:txBody>
      </p:sp>
      <p:sp>
        <p:nvSpPr>
          <p:cNvPr id="23" name="Bouton d’action : avant ou précédent 42">
            <a:hlinkClick r:id="rId4" action="ppaction://hlinksldjump"/>
            <a:extLst>
              <a:ext uri="{FF2B5EF4-FFF2-40B4-BE49-F238E27FC236}">
                <a16:creationId xmlns:a16="http://schemas.microsoft.com/office/drawing/2014/main" id="{CC30B86E-4000-4F19-812E-27ACA6E2E951}"/>
              </a:ext>
            </a:extLst>
          </p:cNvPr>
          <p:cNvSpPr/>
          <p:nvPr/>
        </p:nvSpPr>
        <p:spPr>
          <a:xfrm>
            <a:off x="3345423" y="4137102"/>
            <a:ext cx="580104" cy="254916"/>
          </a:xfrm>
          <a:custGeom>
            <a:avLst/>
            <a:gdLst>
              <a:gd name="f0" fmla="val w"/>
              <a:gd name="f1" fmla="val h"/>
              <a:gd name="f2" fmla="val ss"/>
              <a:gd name="f3" fmla="val 0"/>
              <a:gd name="f4" fmla="abs f0"/>
              <a:gd name="f5" fmla="abs f1"/>
              <a:gd name="f6" fmla="abs f2"/>
              <a:gd name="f7" fmla="val f3"/>
              <a:gd name="f8" fmla="?: f4 f0 1"/>
              <a:gd name="f9" fmla="?: f5 f1 1"/>
              <a:gd name="f10" fmla="?: f6 f2 1"/>
              <a:gd name="f11" fmla="*/ f8 1 21600"/>
              <a:gd name="f12" fmla="*/ f9 1 21600"/>
              <a:gd name="f13" fmla="*/ 21600 f8 1"/>
              <a:gd name="f14" fmla="*/ 21600 f9 1"/>
              <a:gd name="f15" fmla="min f12 f11"/>
              <a:gd name="f16" fmla="*/ f13 1 f10"/>
              <a:gd name="f17" fmla="*/ f14 1 f10"/>
              <a:gd name="f18" fmla="val f16"/>
              <a:gd name="f19" fmla="val f17"/>
              <a:gd name="f20" fmla="*/ f7 f15 1"/>
              <a:gd name="f21" fmla="+- f19 0 f7"/>
              <a:gd name="f22" fmla="+- f18 0 f7"/>
              <a:gd name="f23" fmla="*/ f18 f15 1"/>
              <a:gd name="f24" fmla="*/ f19 f15 1"/>
              <a:gd name="f25" fmla="*/ f21 1 2"/>
              <a:gd name="f26" fmla="*/ f22 1 2"/>
              <a:gd name="f27" fmla="min f22 f21"/>
              <a:gd name="f28" fmla="+- f7 f25 0"/>
              <a:gd name="f29" fmla="+- f7 f26 0"/>
              <a:gd name="f30" fmla="*/ f27 3 1"/>
              <a:gd name="f31" fmla="*/ f30 1 8"/>
              <a:gd name="f32" fmla="*/ f28 f15 1"/>
              <a:gd name="f33" fmla="+- f28 0 f31"/>
              <a:gd name="f34" fmla="+- f28 f31 0"/>
              <a:gd name="f35" fmla="+- f29 0 f31"/>
              <a:gd name="f36" fmla="+- f29 f31 0"/>
              <a:gd name="f37" fmla="*/ f36 f15 1"/>
              <a:gd name="f38" fmla="*/ f35 f15 1"/>
              <a:gd name="f39" fmla="*/ f33 f15 1"/>
              <a:gd name="f40" fmla="*/ f34 f15 1"/>
            </a:gdLst>
            <a:ahLst/>
            <a:cxnLst>
              <a:cxn ang="3cd4">
                <a:pos x="hc" y="t"/>
              </a:cxn>
              <a:cxn ang="0">
                <a:pos x="r" y="vc"/>
              </a:cxn>
              <a:cxn ang="cd4">
                <a:pos x="hc" y="b"/>
              </a:cxn>
              <a:cxn ang="cd2">
                <a:pos x="l" y="vc"/>
              </a:cxn>
            </a:cxnLst>
            <a:rect l="f20" t="f20" r="f23" b="f24"/>
            <a:pathLst>
              <a:path stroke="0">
                <a:moveTo>
                  <a:pt x="f20" y="f20"/>
                </a:moveTo>
                <a:lnTo>
                  <a:pt x="f23" y="f20"/>
                </a:lnTo>
                <a:lnTo>
                  <a:pt x="f23" y="f24"/>
                </a:lnTo>
                <a:lnTo>
                  <a:pt x="f20" y="f24"/>
                </a:lnTo>
                <a:close/>
                <a:moveTo>
                  <a:pt x="f37" y="f32"/>
                </a:moveTo>
                <a:lnTo>
                  <a:pt x="f38" y="f39"/>
                </a:lnTo>
                <a:lnTo>
                  <a:pt x="f38" y="f40"/>
                </a:lnTo>
                <a:close/>
              </a:path>
              <a:path stroke="0">
                <a:moveTo>
                  <a:pt x="f37" y="f32"/>
                </a:moveTo>
                <a:lnTo>
                  <a:pt x="f38" y="f39"/>
                </a:lnTo>
                <a:lnTo>
                  <a:pt x="f38" y="f40"/>
                </a:lnTo>
                <a:close/>
              </a:path>
              <a:path fill="none">
                <a:moveTo>
                  <a:pt x="f37" y="f32"/>
                </a:moveTo>
                <a:lnTo>
                  <a:pt x="f38" y="f40"/>
                </a:lnTo>
                <a:lnTo>
                  <a:pt x="f38" y="f39"/>
                </a:lnTo>
                <a:close/>
              </a:path>
              <a:path fill="none">
                <a:moveTo>
                  <a:pt x="f20" y="f20"/>
                </a:moveTo>
                <a:lnTo>
                  <a:pt x="f23" y="f20"/>
                </a:lnTo>
                <a:lnTo>
                  <a:pt x="f23" y="f24"/>
                </a:lnTo>
                <a:lnTo>
                  <a:pt x="f20" y="f24"/>
                </a:lnTo>
                <a:close/>
              </a:path>
            </a:pathLst>
          </a:custGeom>
          <a:solidFill>
            <a:srgbClr val="4472C4"/>
          </a:solidFill>
          <a:ln cap="flat">
            <a:solidFill>
              <a:schemeClr val="bg1"/>
            </a:solid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BE" sz="1600" b="0" i="0" u="none" strike="noStrike" kern="1200" cap="none" spc="0" normalizeH="0" baseline="0" noProof="0">
              <a:ln>
                <a:noFill/>
              </a:ln>
              <a:solidFill>
                <a:srgbClr val="F2F2F2"/>
              </a:solidFill>
              <a:effectLst/>
              <a:uLnTx/>
              <a:uFillTx/>
              <a:latin typeface="Calibri"/>
              <a:ea typeface="+mn-ea"/>
              <a:cs typeface="+mn-cs"/>
            </a:endParaRPr>
          </a:p>
        </p:txBody>
      </p:sp>
      <p:sp>
        <p:nvSpPr>
          <p:cNvPr id="24" name="Bouton d’action : avant ou précédent 43">
            <a:hlinkClick r:id="rId5" action="ppaction://hlinksldjump"/>
            <a:extLst>
              <a:ext uri="{FF2B5EF4-FFF2-40B4-BE49-F238E27FC236}">
                <a16:creationId xmlns:a16="http://schemas.microsoft.com/office/drawing/2014/main" id="{0CEE6FDC-3A39-4E7C-8FD7-43DE62838EB2}"/>
              </a:ext>
            </a:extLst>
          </p:cNvPr>
          <p:cNvSpPr/>
          <p:nvPr/>
        </p:nvSpPr>
        <p:spPr>
          <a:xfrm>
            <a:off x="3345423" y="4590836"/>
            <a:ext cx="580104" cy="254916"/>
          </a:xfrm>
          <a:custGeom>
            <a:avLst/>
            <a:gdLst>
              <a:gd name="f0" fmla="val w"/>
              <a:gd name="f1" fmla="val h"/>
              <a:gd name="f2" fmla="val ss"/>
              <a:gd name="f3" fmla="val 0"/>
              <a:gd name="f4" fmla="abs f0"/>
              <a:gd name="f5" fmla="abs f1"/>
              <a:gd name="f6" fmla="abs f2"/>
              <a:gd name="f7" fmla="val f3"/>
              <a:gd name="f8" fmla="?: f4 f0 1"/>
              <a:gd name="f9" fmla="?: f5 f1 1"/>
              <a:gd name="f10" fmla="?: f6 f2 1"/>
              <a:gd name="f11" fmla="*/ f8 1 21600"/>
              <a:gd name="f12" fmla="*/ f9 1 21600"/>
              <a:gd name="f13" fmla="*/ 21600 f8 1"/>
              <a:gd name="f14" fmla="*/ 21600 f9 1"/>
              <a:gd name="f15" fmla="min f12 f11"/>
              <a:gd name="f16" fmla="*/ f13 1 f10"/>
              <a:gd name="f17" fmla="*/ f14 1 f10"/>
              <a:gd name="f18" fmla="val f16"/>
              <a:gd name="f19" fmla="val f17"/>
              <a:gd name="f20" fmla="*/ f7 f15 1"/>
              <a:gd name="f21" fmla="+- f19 0 f7"/>
              <a:gd name="f22" fmla="+- f18 0 f7"/>
              <a:gd name="f23" fmla="*/ f18 f15 1"/>
              <a:gd name="f24" fmla="*/ f19 f15 1"/>
              <a:gd name="f25" fmla="*/ f21 1 2"/>
              <a:gd name="f26" fmla="*/ f22 1 2"/>
              <a:gd name="f27" fmla="min f22 f21"/>
              <a:gd name="f28" fmla="+- f7 f25 0"/>
              <a:gd name="f29" fmla="+- f7 f26 0"/>
              <a:gd name="f30" fmla="*/ f27 3 1"/>
              <a:gd name="f31" fmla="*/ f30 1 8"/>
              <a:gd name="f32" fmla="*/ f28 f15 1"/>
              <a:gd name="f33" fmla="+- f28 0 f31"/>
              <a:gd name="f34" fmla="+- f28 f31 0"/>
              <a:gd name="f35" fmla="+- f29 0 f31"/>
              <a:gd name="f36" fmla="+- f29 f31 0"/>
              <a:gd name="f37" fmla="*/ f36 f15 1"/>
              <a:gd name="f38" fmla="*/ f35 f15 1"/>
              <a:gd name="f39" fmla="*/ f33 f15 1"/>
              <a:gd name="f40" fmla="*/ f34 f15 1"/>
            </a:gdLst>
            <a:ahLst/>
            <a:cxnLst>
              <a:cxn ang="3cd4">
                <a:pos x="hc" y="t"/>
              </a:cxn>
              <a:cxn ang="0">
                <a:pos x="r" y="vc"/>
              </a:cxn>
              <a:cxn ang="cd4">
                <a:pos x="hc" y="b"/>
              </a:cxn>
              <a:cxn ang="cd2">
                <a:pos x="l" y="vc"/>
              </a:cxn>
            </a:cxnLst>
            <a:rect l="f20" t="f20" r="f23" b="f24"/>
            <a:pathLst>
              <a:path stroke="0">
                <a:moveTo>
                  <a:pt x="f20" y="f20"/>
                </a:moveTo>
                <a:lnTo>
                  <a:pt x="f23" y="f20"/>
                </a:lnTo>
                <a:lnTo>
                  <a:pt x="f23" y="f24"/>
                </a:lnTo>
                <a:lnTo>
                  <a:pt x="f20" y="f24"/>
                </a:lnTo>
                <a:close/>
                <a:moveTo>
                  <a:pt x="f37" y="f32"/>
                </a:moveTo>
                <a:lnTo>
                  <a:pt x="f38" y="f39"/>
                </a:lnTo>
                <a:lnTo>
                  <a:pt x="f38" y="f40"/>
                </a:lnTo>
                <a:close/>
              </a:path>
              <a:path stroke="0">
                <a:moveTo>
                  <a:pt x="f37" y="f32"/>
                </a:moveTo>
                <a:lnTo>
                  <a:pt x="f38" y="f39"/>
                </a:lnTo>
                <a:lnTo>
                  <a:pt x="f38" y="f40"/>
                </a:lnTo>
                <a:close/>
              </a:path>
              <a:path fill="none">
                <a:moveTo>
                  <a:pt x="f37" y="f32"/>
                </a:moveTo>
                <a:lnTo>
                  <a:pt x="f38" y="f40"/>
                </a:lnTo>
                <a:lnTo>
                  <a:pt x="f38" y="f39"/>
                </a:lnTo>
                <a:close/>
              </a:path>
              <a:path fill="none">
                <a:moveTo>
                  <a:pt x="f20" y="f20"/>
                </a:moveTo>
                <a:lnTo>
                  <a:pt x="f23" y="f20"/>
                </a:lnTo>
                <a:lnTo>
                  <a:pt x="f23" y="f24"/>
                </a:lnTo>
                <a:lnTo>
                  <a:pt x="f20" y="f24"/>
                </a:lnTo>
                <a:close/>
              </a:path>
            </a:pathLst>
          </a:custGeom>
          <a:solidFill>
            <a:srgbClr val="4472C4"/>
          </a:solidFill>
          <a:ln cap="flat">
            <a:solidFill>
              <a:schemeClr val="bg1"/>
            </a:solid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BE" sz="1600" b="0" i="0" u="none" strike="noStrike" kern="1200" cap="none" spc="0" normalizeH="0" baseline="0" noProof="0">
              <a:ln>
                <a:noFill/>
              </a:ln>
              <a:solidFill>
                <a:srgbClr val="F2F2F2"/>
              </a:solidFill>
              <a:effectLst/>
              <a:uLnTx/>
              <a:uFillTx/>
              <a:latin typeface="Calibri"/>
              <a:ea typeface="+mn-ea"/>
              <a:cs typeface="+mn-cs"/>
            </a:endParaRPr>
          </a:p>
        </p:txBody>
      </p:sp>
      <p:sp>
        <p:nvSpPr>
          <p:cNvPr id="25" name="Bouton d’action : avant ou précédent 44">
            <a:hlinkClick r:id="rId6" action="ppaction://hlinksldjump"/>
            <a:extLst>
              <a:ext uri="{FF2B5EF4-FFF2-40B4-BE49-F238E27FC236}">
                <a16:creationId xmlns:a16="http://schemas.microsoft.com/office/drawing/2014/main" id="{8096FB01-6651-4C83-A7A3-2DEF6932249B}"/>
              </a:ext>
            </a:extLst>
          </p:cNvPr>
          <p:cNvSpPr/>
          <p:nvPr/>
        </p:nvSpPr>
        <p:spPr>
          <a:xfrm>
            <a:off x="3345423" y="4987832"/>
            <a:ext cx="580104" cy="254916"/>
          </a:xfrm>
          <a:custGeom>
            <a:avLst/>
            <a:gdLst>
              <a:gd name="f0" fmla="val w"/>
              <a:gd name="f1" fmla="val h"/>
              <a:gd name="f2" fmla="val ss"/>
              <a:gd name="f3" fmla="val 0"/>
              <a:gd name="f4" fmla="abs f0"/>
              <a:gd name="f5" fmla="abs f1"/>
              <a:gd name="f6" fmla="abs f2"/>
              <a:gd name="f7" fmla="val f3"/>
              <a:gd name="f8" fmla="?: f4 f0 1"/>
              <a:gd name="f9" fmla="?: f5 f1 1"/>
              <a:gd name="f10" fmla="?: f6 f2 1"/>
              <a:gd name="f11" fmla="*/ f8 1 21600"/>
              <a:gd name="f12" fmla="*/ f9 1 21600"/>
              <a:gd name="f13" fmla="*/ 21600 f8 1"/>
              <a:gd name="f14" fmla="*/ 21600 f9 1"/>
              <a:gd name="f15" fmla="min f12 f11"/>
              <a:gd name="f16" fmla="*/ f13 1 f10"/>
              <a:gd name="f17" fmla="*/ f14 1 f10"/>
              <a:gd name="f18" fmla="val f16"/>
              <a:gd name="f19" fmla="val f17"/>
              <a:gd name="f20" fmla="*/ f7 f15 1"/>
              <a:gd name="f21" fmla="+- f19 0 f7"/>
              <a:gd name="f22" fmla="+- f18 0 f7"/>
              <a:gd name="f23" fmla="*/ f18 f15 1"/>
              <a:gd name="f24" fmla="*/ f19 f15 1"/>
              <a:gd name="f25" fmla="*/ f21 1 2"/>
              <a:gd name="f26" fmla="*/ f22 1 2"/>
              <a:gd name="f27" fmla="min f22 f21"/>
              <a:gd name="f28" fmla="+- f7 f25 0"/>
              <a:gd name="f29" fmla="+- f7 f26 0"/>
              <a:gd name="f30" fmla="*/ f27 3 1"/>
              <a:gd name="f31" fmla="*/ f30 1 8"/>
              <a:gd name="f32" fmla="*/ f28 f15 1"/>
              <a:gd name="f33" fmla="+- f28 0 f31"/>
              <a:gd name="f34" fmla="+- f28 f31 0"/>
              <a:gd name="f35" fmla="+- f29 0 f31"/>
              <a:gd name="f36" fmla="+- f29 f31 0"/>
              <a:gd name="f37" fmla="*/ f36 f15 1"/>
              <a:gd name="f38" fmla="*/ f35 f15 1"/>
              <a:gd name="f39" fmla="*/ f33 f15 1"/>
              <a:gd name="f40" fmla="*/ f34 f15 1"/>
            </a:gdLst>
            <a:ahLst/>
            <a:cxnLst>
              <a:cxn ang="3cd4">
                <a:pos x="hc" y="t"/>
              </a:cxn>
              <a:cxn ang="0">
                <a:pos x="r" y="vc"/>
              </a:cxn>
              <a:cxn ang="cd4">
                <a:pos x="hc" y="b"/>
              </a:cxn>
              <a:cxn ang="cd2">
                <a:pos x="l" y="vc"/>
              </a:cxn>
            </a:cxnLst>
            <a:rect l="f20" t="f20" r="f23" b="f24"/>
            <a:pathLst>
              <a:path stroke="0">
                <a:moveTo>
                  <a:pt x="f20" y="f20"/>
                </a:moveTo>
                <a:lnTo>
                  <a:pt x="f23" y="f20"/>
                </a:lnTo>
                <a:lnTo>
                  <a:pt x="f23" y="f24"/>
                </a:lnTo>
                <a:lnTo>
                  <a:pt x="f20" y="f24"/>
                </a:lnTo>
                <a:close/>
                <a:moveTo>
                  <a:pt x="f37" y="f32"/>
                </a:moveTo>
                <a:lnTo>
                  <a:pt x="f38" y="f39"/>
                </a:lnTo>
                <a:lnTo>
                  <a:pt x="f38" y="f40"/>
                </a:lnTo>
                <a:close/>
              </a:path>
              <a:path stroke="0">
                <a:moveTo>
                  <a:pt x="f37" y="f32"/>
                </a:moveTo>
                <a:lnTo>
                  <a:pt x="f38" y="f39"/>
                </a:lnTo>
                <a:lnTo>
                  <a:pt x="f38" y="f40"/>
                </a:lnTo>
                <a:close/>
              </a:path>
              <a:path fill="none">
                <a:moveTo>
                  <a:pt x="f37" y="f32"/>
                </a:moveTo>
                <a:lnTo>
                  <a:pt x="f38" y="f40"/>
                </a:lnTo>
                <a:lnTo>
                  <a:pt x="f38" y="f39"/>
                </a:lnTo>
                <a:close/>
              </a:path>
              <a:path fill="none">
                <a:moveTo>
                  <a:pt x="f20" y="f20"/>
                </a:moveTo>
                <a:lnTo>
                  <a:pt x="f23" y="f20"/>
                </a:lnTo>
                <a:lnTo>
                  <a:pt x="f23" y="f24"/>
                </a:lnTo>
                <a:lnTo>
                  <a:pt x="f20" y="f24"/>
                </a:lnTo>
                <a:close/>
              </a:path>
            </a:pathLst>
          </a:custGeom>
          <a:solidFill>
            <a:srgbClr val="4472C4"/>
          </a:solidFill>
          <a:ln cap="flat">
            <a:solidFill>
              <a:schemeClr val="bg1"/>
            </a:solid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BE" sz="1600" b="0" i="0" u="none" strike="noStrike" kern="1200" cap="none" spc="0" normalizeH="0" baseline="0" noProof="0">
              <a:ln>
                <a:noFill/>
              </a:ln>
              <a:solidFill>
                <a:srgbClr val="F2F2F2"/>
              </a:solidFill>
              <a:effectLst/>
              <a:uLnTx/>
              <a:uFillTx/>
              <a:latin typeface="Calibri"/>
              <a:ea typeface="+mn-ea"/>
              <a:cs typeface="+mn-cs"/>
            </a:endParaRPr>
          </a:p>
        </p:txBody>
      </p:sp>
      <p:sp>
        <p:nvSpPr>
          <p:cNvPr id="26" name="Bouton d’action : avant ou précédent 45">
            <a:hlinkClick r:id="rId7" action="ppaction://hlinksldjump"/>
            <a:extLst>
              <a:ext uri="{FF2B5EF4-FFF2-40B4-BE49-F238E27FC236}">
                <a16:creationId xmlns:a16="http://schemas.microsoft.com/office/drawing/2014/main" id="{42632238-8299-4C37-B7DE-72F55D4CEE8C}"/>
              </a:ext>
            </a:extLst>
          </p:cNvPr>
          <p:cNvSpPr/>
          <p:nvPr/>
        </p:nvSpPr>
        <p:spPr>
          <a:xfrm>
            <a:off x="3345414" y="5419054"/>
            <a:ext cx="580104" cy="254916"/>
          </a:xfrm>
          <a:custGeom>
            <a:avLst/>
            <a:gdLst>
              <a:gd name="f0" fmla="val w"/>
              <a:gd name="f1" fmla="val h"/>
              <a:gd name="f2" fmla="val ss"/>
              <a:gd name="f3" fmla="val 0"/>
              <a:gd name="f4" fmla="abs f0"/>
              <a:gd name="f5" fmla="abs f1"/>
              <a:gd name="f6" fmla="abs f2"/>
              <a:gd name="f7" fmla="val f3"/>
              <a:gd name="f8" fmla="?: f4 f0 1"/>
              <a:gd name="f9" fmla="?: f5 f1 1"/>
              <a:gd name="f10" fmla="?: f6 f2 1"/>
              <a:gd name="f11" fmla="*/ f8 1 21600"/>
              <a:gd name="f12" fmla="*/ f9 1 21600"/>
              <a:gd name="f13" fmla="*/ 21600 f8 1"/>
              <a:gd name="f14" fmla="*/ 21600 f9 1"/>
              <a:gd name="f15" fmla="min f12 f11"/>
              <a:gd name="f16" fmla="*/ f13 1 f10"/>
              <a:gd name="f17" fmla="*/ f14 1 f10"/>
              <a:gd name="f18" fmla="val f16"/>
              <a:gd name="f19" fmla="val f17"/>
              <a:gd name="f20" fmla="*/ f7 f15 1"/>
              <a:gd name="f21" fmla="+- f19 0 f7"/>
              <a:gd name="f22" fmla="+- f18 0 f7"/>
              <a:gd name="f23" fmla="*/ f18 f15 1"/>
              <a:gd name="f24" fmla="*/ f19 f15 1"/>
              <a:gd name="f25" fmla="*/ f21 1 2"/>
              <a:gd name="f26" fmla="*/ f22 1 2"/>
              <a:gd name="f27" fmla="min f22 f21"/>
              <a:gd name="f28" fmla="+- f7 f25 0"/>
              <a:gd name="f29" fmla="+- f7 f26 0"/>
              <a:gd name="f30" fmla="*/ f27 3 1"/>
              <a:gd name="f31" fmla="*/ f30 1 8"/>
              <a:gd name="f32" fmla="*/ f28 f15 1"/>
              <a:gd name="f33" fmla="+- f28 0 f31"/>
              <a:gd name="f34" fmla="+- f28 f31 0"/>
              <a:gd name="f35" fmla="+- f29 0 f31"/>
              <a:gd name="f36" fmla="+- f29 f31 0"/>
              <a:gd name="f37" fmla="*/ f36 f15 1"/>
              <a:gd name="f38" fmla="*/ f35 f15 1"/>
              <a:gd name="f39" fmla="*/ f33 f15 1"/>
              <a:gd name="f40" fmla="*/ f34 f15 1"/>
            </a:gdLst>
            <a:ahLst/>
            <a:cxnLst>
              <a:cxn ang="3cd4">
                <a:pos x="hc" y="t"/>
              </a:cxn>
              <a:cxn ang="0">
                <a:pos x="r" y="vc"/>
              </a:cxn>
              <a:cxn ang="cd4">
                <a:pos x="hc" y="b"/>
              </a:cxn>
              <a:cxn ang="cd2">
                <a:pos x="l" y="vc"/>
              </a:cxn>
            </a:cxnLst>
            <a:rect l="f20" t="f20" r="f23" b="f24"/>
            <a:pathLst>
              <a:path stroke="0">
                <a:moveTo>
                  <a:pt x="f20" y="f20"/>
                </a:moveTo>
                <a:lnTo>
                  <a:pt x="f23" y="f20"/>
                </a:lnTo>
                <a:lnTo>
                  <a:pt x="f23" y="f24"/>
                </a:lnTo>
                <a:lnTo>
                  <a:pt x="f20" y="f24"/>
                </a:lnTo>
                <a:close/>
                <a:moveTo>
                  <a:pt x="f37" y="f32"/>
                </a:moveTo>
                <a:lnTo>
                  <a:pt x="f38" y="f39"/>
                </a:lnTo>
                <a:lnTo>
                  <a:pt x="f38" y="f40"/>
                </a:lnTo>
                <a:close/>
              </a:path>
              <a:path stroke="0">
                <a:moveTo>
                  <a:pt x="f37" y="f32"/>
                </a:moveTo>
                <a:lnTo>
                  <a:pt x="f38" y="f39"/>
                </a:lnTo>
                <a:lnTo>
                  <a:pt x="f38" y="f40"/>
                </a:lnTo>
                <a:close/>
              </a:path>
              <a:path fill="none">
                <a:moveTo>
                  <a:pt x="f37" y="f32"/>
                </a:moveTo>
                <a:lnTo>
                  <a:pt x="f38" y="f40"/>
                </a:lnTo>
                <a:lnTo>
                  <a:pt x="f38" y="f39"/>
                </a:lnTo>
                <a:close/>
              </a:path>
              <a:path fill="none">
                <a:moveTo>
                  <a:pt x="f20" y="f20"/>
                </a:moveTo>
                <a:lnTo>
                  <a:pt x="f23" y="f20"/>
                </a:lnTo>
                <a:lnTo>
                  <a:pt x="f23" y="f24"/>
                </a:lnTo>
                <a:lnTo>
                  <a:pt x="f20" y="f24"/>
                </a:lnTo>
                <a:close/>
              </a:path>
            </a:pathLst>
          </a:custGeom>
          <a:solidFill>
            <a:srgbClr val="4472C4"/>
          </a:solidFill>
          <a:ln cap="flat">
            <a:solidFill>
              <a:schemeClr val="bg1"/>
            </a:solid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BE" sz="1600" b="0" i="0" u="none" strike="noStrike" kern="1200" cap="none" spc="0" normalizeH="0" baseline="0" noProof="0">
              <a:ln>
                <a:noFill/>
              </a:ln>
              <a:solidFill>
                <a:srgbClr val="F2F2F2"/>
              </a:solidFill>
              <a:effectLst/>
              <a:uLnTx/>
              <a:uFillTx/>
              <a:latin typeface="Calibri"/>
              <a:ea typeface="+mn-ea"/>
              <a:cs typeface="+mn-cs"/>
            </a:endParaRPr>
          </a:p>
        </p:txBody>
      </p:sp>
      <p:sp>
        <p:nvSpPr>
          <p:cNvPr id="27" name="Bouton d’action : avant ou précédent 46">
            <a:hlinkClick r:id="rId8" action="ppaction://hlinksldjump"/>
            <a:extLst>
              <a:ext uri="{FF2B5EF4-FFF2-40B4-BE49-F238E27FC236}">
                <a16:creationId xmlns:a16="http://schemas.microsoft.com/office/drawing/2014/main" id="{144A43E5-0407-48E5-BEC3-82CBE8F29798}"/>
              </a:ext>
            </a:extLst>
          </p:cNvPr>
          <p:cNvSpPr/>
          <p:nvPr/>
        </p:nvSpPr>
        <p:spPr>
          <a:xfrm>
            <a:off x="9228801" y="1794958"/>
            <a:ext cx="580104" cy="254916"/>
          </a:xfrm>
          <a:custGeom>
            <a:avLst/>
            <a:gdLst>
              <a:gd name="f0" fmla="val w"/>
              <a:gd name="f1" fmla="val h"/>
              <a:gd name="f2" fmla="val ss"/>
              <a:gd name="f3" fmla="val 0"/>
              <a:gd name="f4" fmla="abs f0"/>
              <a:gd name="f5" fmla="abs f1"/>
              <a:gd name="f6" fmla="abs f2"/>
              <a:gd name="f7" fmla="val f3"/>
              <a:gd name="f8" fmla="?: f4 f0 1"/>
              <a:gd name="f9" fmla="?: f5 f1 1"/>
              <a:gd name="f10" fmla="?: f6 f2 1"/>
              <a:gd name="f11" fmla="*/ f8 1 21600"/>
              <a:gd name="f12" fmla="*/ f9 1 21600"/>
              <a:gd name="f13" fmla="*/ 21600 f8 1"/>
              <a:gd name="f14" fmla="*/ 21600 f9 1"/>
              <a:gd name="f15" fmla="min f12 f11"/>
              <a:gd name="f16" fmla="*/ f13 1 f10"/>
              <a:gd name="f17" fmla="*/ f14 1 f10"/>
              <a:gd name="f18" fmla="val f16"/>
              <a:gd name="f19" fmla="val f17"/>
              <a:gd name="f20" fmla="*/ f7 f15 1"/>
              <a:gd name="f21" fmla="+- f19 0 f7"/>
              <a:gd name="f22" fmla="+- f18 0 f7"/>
              <a:gd name="f23" fmla="*/ f18 f15 1"/>
              <a:gd name="f24" fmla="*/ f19 f15 1"/>
              <a:gd name="f25" fmla="*/ f21 1 2"/>
              <a:gd name="f26" fmla="*/ f22 1 2"/>
              <a:gd name="f27" fmla="min f22 f21"/>
              <a:gd name="f28" fmla="+- f7 f25 0"/>
              <a:gd name="f29" fmla="+- f7 f26 0"/>
              <a:gd name="f30" fmla="*/ f27 3 1"/>
              <a:gd name="f31" fmla="*/ f30 1 8"/>
              <a:gd name="f32" fmla="*/ f28 f15 1"/>
              <a:gd name="f33" fmla="+- f28 0 f31"/>
              <a:gd name="f34" fmla="+- f28 f31 0"/>
              <a:gd name="f35" fmla="+- f29 0 f31"/>
              <a:gd name="f36" fmla="+- f29 f31 0"/>
              <a:gd name="f37" fmla="*/ f36 f15 1"/>
              <a:gd name="f38" fmla="*/ f35 f15 1"/>
              <a:gd name="f39" fmla="*/ f33 f15 1"/>
              <a:gd name="f40" fmla="*/ f34 f15 1"/>
            </a:gdLst>
            <a:ahLst/>
            <a:cxnLst>
              <a:cxn ang="3cd4">
                <a:pos x="hc" y="t"/>
              </a:cxn>
              <a:cxn ang="0">
                <a:pos x="r" y="vc"/>
              </a:cxn>
              <a:cxn ang="cd4">
                <a:pos x="hc" y="b"/>
              </a:cxn>
              <a:cxn ang="cd2">
                <a:pos x="l" y="vc"/>
              </a:cxn>
            </a:cxnLst>
            <a:rect l="f20" t="f20" r="f23" b="f24"/>
            <a:pathLst>
              <a:path stroke="0">
                <a:moveTo>
                  <a:pt x="f20" y="f20"/>
                </a:moveTo>
                <a:lnTo>
                  <a:pt x="f23" y="f20"/>
                </a:lnTo>
                <a:lnTo>
                  <a:pt x="f23" y="f24"/>
                </a:lnTo>
                <a:lnTo>
                  <a:pt x="f20" y="f24"/>
                </a:lnTo>
                <a:close/>
                <a:moveTo>
                  <a:pt x="f37" y="f32"/>
                </a:moveTo>
                <a:lnTo>
                  <a:pt x="f38" y="f39"/>
                </a:lnTo>
                <a:lnTo>
                  <a:pt x="f38" y="f40"/>
                </a:lnTo>
                <a:close/>
              </a:path>
              <a:path stroke="0">
                <a:moveTo>
                  <a:pt x="f37" y="f32"/>
                </a:moveTo>
                <a:lnTo>
                  <a:pt x="f38" y="f39"/>
                </a:lnTo>
                <a:lnTo>
                  <a:pt x="f38" y="f40"/>
                </a:lnTo>
                <a:close/>
              </a:path>
              <a:path fill="none">
                <a:moveTo>
                  <a:pt x="f37" y="f32"/>
                </a:moveTo>
                <a:lnTo>
                  <a:pt x="f38" y="f40"/>
                </a:lnTo>
                <a:lnTo>
                  <a:pt x="f38" y="f39"/>
                </a:lnTo>
                <a:close/>
              </a:path>
              <a:path fill="none">
                <a:moveTo>
                  <a:pt x="f20" y="f20"/>
                </a:moveTo>
                <a:lnTo>
                  <a:pt x="f23" y="f20"/>
                </a:lnTo>
                <a:lnTo>
                  <a:pt x="f23" y="f24"/>
                </a:lnTo>
                <a:lnTo>
                  <a:pt x="f20" y="f24"/>
                </a:lnTo>
                <a:close/>
              </a:path>
            </a:pathLst>
          </a:custGeom>
          <a:solidFill>
            <a:srgbClr val="4472C4"/>
          </a:solidFill>
          <a:ln cap="flat">
            <a:solidFill>
              <a:schemeClr val="bg1"/>
            </a:solid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BE" sz="1600" b="0" i="0" u="none" strike="noStrike" kern="1200" cap="none" spc="0" normalizeH="0" baseline="0" noProof="0">
              <a:ln>
                <a:noFill/>
              </a:ln>
              <a:solidFill>
                <a:srgbClr val="F2F2F2"/>
              </a:solidFill>
              <a:effectLst/>
              <a:uLnTx/>
              <a:uFillTx/>
              <a:latin typeface="Calibri"/>
              <a:ea typeface="+mn-ea"/>
              <a:cs typeface="+mn-cs"/>
            </a:endParaRPr>
          </a:p>
        </p:txBody>
      </p:sp>
      <p:sp>
        <p:nvSpPr>
          <p:cNvPr id="28" name="Bouton d’action : avant ou précédent 47">
            <a:hlinkClick r:id="rId9" action="ppaction://hlinksldjump"/>
            <a:extLst>
              <a:ext uri="{FF2B5EF4-FFF2-40B4-BE49-F238E27FC236}">
                <a16:creationId xmlns:a16="http://schemas.microsoft.com/office/drawing/2014/main" id="{2890F57D-CCA6-4135-AAE9-3A53D24BE747}"/>
              </a:ext>
            </a:extLst>
          </p:cNvPr>
          <p:cNvSpPr/>
          <p:nvPr/>
        </p:nvSpPr>
        <p:spPr>
          <a:xfrm>
            <a:off x="9228801" y="2167228"/>
            <a:ext cx="580104" cy="254916"/>
          </a:xfrm>
          <a:custGeom>
            <a:avLst/>
            <a:gdLst>
              <a:gd name="f0" fmla="val w"/>
              <a:gd name="f1" fmla="val h"/>
              <a:gd name="f2" fmla="val ss"/>
              <a:gd name="f3" fmla="val 0"/>
              <a:gd name="f4" fmla="abs f0"/>
              <a:gd name="f5" fmla="abs f1"/>
              <a:gd name="f6" fmla="abs f2"/>
              <a:gd name="f7" fmla="val f3"/>
              <a:gd name="f8" fmla="?: f4 f0 1"/>
              <a:gd name="f9" fmla="?: f5 f1 1"/>
              <a:gd name="f10" fmla="?: f6 f2 1"/>
              <a:gd name="f11" fmla="*/ f8 1 21600"/>
              <a:gd name="f12" fmla="*/ f9 1 21600"/>
              <a:gd name="f13" fmla="*/ 21600 f8 1"/>
              <a:gd name="f14" fmla="*/ 21600 f9 1"/>
              <a:gd name="f15" fmla="min f12 f11"/>
              <a:gd name="f16" fmla="*/ f13 1 f10"/>
              <a:gd name="f17" fmla="*/ f14 1 f10"/>
              <a:gd name="f18" fmla="val f16"/>
              <a:gd name="f19" fmla="val f17"/>
              <a:gd name="f20" fmla="*/ f7 f15 1"/>
              <a:gd name="f21" fmla="+- f19 0 f7"/>
              <a:gd name="f22" fmla="+- f18 0 f7"/>
              <a:gd name="f23" fmla="*/ f18 f15 1"/>
              <a:gd name="f24" fmla="*/ f19 f15 1"/>
              <a:gd name="f25" fmla="*/ f21 1 2"/>
              <a:gd name="f26" fmla="*/ f22 1 2"/>
              <a:gd name="f27" fmla="min f22 f21"/>
              <a:gd name="f28" fmla="+- f7 f25 0"/>
              <a:gd name="f29" fmla="+- f7 f26 0"/>
              <a:gd name="f30" fmla="*/ f27 3 1"/>
              <a:gd name="f31" fmla="*/ f30 1 8"/>
              <a:gd name="f32" fmla="*/ f28 f15 1"/>
              <a:gd name="f33" fmla="+- f28 0 f31"/>
              <a:gd name="f34" fmla="+- f28 f31 0"/>
              <a:gd name="f35" fmla="+- f29 0 f31"/>
              <a:gd name="f36" fmla="+- f29 f31 0"/>
              <a:gd name="f37" fmla="*/ f36 f15 1"/>
              <a:gd name="f38" fmla="*/ f35 f15 1"/>
              <a:gd name="f39" fmla="*/ f33 f15 1"/>
              <a:gd name="f40" fmla="*/ f34 f15 1"/>
            </a:gdLst>
            <a:ahLst/>
            <a:cxnLst>
              <a:cxn ang="3cd4">
                <a:pos x="hc" y="t"/>
              </a:cxn>
              <a:cxn ang="0">
                <a:pos x="r" y="vc"/>
              </a:cxn>
              <a:cxn ang="cd4">
                <a:pos x="hc" y="b"/>
              </a:cxn>
              <a:cxn ang="cd2">
                <a:pos x="l" y="vc"/>
              </a:cxn>
            </a:cxnLst>
            <a:rect l="f20" t="f20" r="f23" b="f24"/>
            <a:pathLst>
              <a:path stroke="0">
                <a:moveTo>
                  <a:pt x="f20" y="f20"/>
                </a:moveTo>
                <a:lnTo>
                  <a:pt x="f23" y="f20"/>
                </a:lnTo>
                <a:lnTo>
                  <a:pt x="f23" y="f24"/>
                </a:lnTo>
                <a:lnTo>
                  <a:pt x="f20" y="f24"/>
                </a:lnTo>
                <a:close/>
                <a:moveTo>
                  <a:pt x="f37" y="f32"/>
                </a:moveTo>
                <a:lnTo>
                  <a:pt x="f38" y="f39"/>
                </a:lnTo>
                <a:lnTo>
                  <a:pt x="f38" y="f40"/>
                </a:lnTo>
                <a:close/>
              </a:path>
              <a:path stroke="0">
                <a:moveTo>
                  <a:pt x="f37" y="f32"/>
                </a:moveTo>
                <a:lnTo>
                  <a:pt x="f38" y="f39"/>
                </a:lnTo>
                <a:lnTo>
                  <a:pt x="f38" y="f40"/>
                </a:lnTo>
                <a:close/>
              </a:path>
              <a:path fill="none">
                <a:moveTo>
                  <a:pt x="f37" y="f32"/>
                </a:moveTo>
                <a:lnTo>
                  <a:pt x="f38" y="f40"/>
                </a:lnTo>
                <a:lnTo>
                  <a:pt x="f38" y="f39"/>
                </a:lnTo>
                <a:close/>
              </a:path>
              <a:path fill="none">
                <a:moveTo>
                  <a:pt x="f20" y="f20"/>
                </a:moveTo>
                <a:lnTo>
                  <a:pt x="f23" y="f20"/>
                </a:lnTo>
                <a:lnTo>
                  <a:pt x="f23" y="f24"/>
                </a:lnTo>
                <a:lnTo>
                  <a:pt x="f20" y="f24"/>
                </a:lnTo>
                <a:close/>
              </a:path>
            </a:pathLst>
          </a:custGeom>
          <a:solidFill>
            <a:srgbClr val="4472C4"/>
          </a:solidFill>
          <a:ln cap="flat">
            <a:solidFill>
              <a:schemeClr val="bg1"/>
            </a:solid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BE" sz="1600" b="0" i="0" u="none" strike="noStrike" kern="1200" cap="none" spc="0" normalizeH="0" baseline="0" noProof="0">
              <a:ln>
                <a:noFill/>
              </a:ln>
              <a:solidFill>
                <a:srgbClr val="F2F2F2"/>
              </a:solidFill>
              <a:effectLst/>
              <a:uLnTx/>
              <a:uFillTx/>
              <a:latin typeface="Calibri"/>
              <a:ea typeface="+mn-ea"/>
              <a:cs typeface="+mn-cs"/>
            </a:endParaRPr>
          </a:p>
        </p:txBody>
      </p:sp>
      <p:sp>
        <p:nvSpPr>
          <p:cNvPr id="29" name="Bouton d’action : avant ou précédent 48">
            <a:hlinkClick r:id="rId10" action="ppaction://hlinksldjump"/>
            <a:extLst>
              <a:ext uri="{FF2B5EF4-FFF2-40B4-BE49-F238E27FC236}">
                <a16:creationId xmlns:a16="http://schemas.microsoft.com/office/drawing/2014/main" id="{8EF5159E-C3BC-43EE-A91C-670C1820E923}"/>
              </a:ext>
            </a:extLst>
          </p:cNvPr>
          <p:cNvSpPr/>
          <p:nvPr/>
        </p:nvSpPr>
        <p:spPr>
          <a:xfrm>
            <a:off x="9228801" y="2573011"/>
            <a:ext cx="580104" cy="254916"/>
          </a:xfrm>
          <a:custGeom>
            <a:avLst/>
            <a:gdLst>
              <a:gd name="f0" fmla="val w"/>
              <a:gd name="f1" fmla="val h"/>
              <a:gd name="f2" fmla="val ss"/>
              <a:gd name="f3" fmla="val 0"/>
              <a:gd name="f4" fmla="abs f0"/>
              <a:gd name="f5" fmla="abs f1"/>
              <a:gd name="f6" fmla="abs f2"/>
              <a:gd name="f7" fmla="val f3"/>
              <a:gd name="f8" fmla="?: f4 f0 1"/>
              <a:gd name="f9" fmla="?: f5 f1 1"/>
              <a:gd name="f10" fmla="?: f6 f2 1"/>
              <a:gd name="f11" fmla="*/ f8 1 21600"/>
              <a:gd name="f12" fmla="*/ f9 1 21600"/>
              <a:gd name="f13" fmla="*/ 21600 f8 1"/>
              <a:gd name="f14" fmla="*/ 21600 f9 1"/>
              <a:gd name="f15" fmla="min f12 f11"/>
              <a:gd name="f16" fmla="*/ f13 1 f10"/>
              <a:gd name="f17" fmla="*/ f14 1 f10"/>
              <a:gd name="f18" fmla="val f16"/>
              <a:gd name="f19" fmla="val f17"/>
              <a:gd name="f20" fmla="*/ f7 f15 1"/>
              <a:gd name="f21" fmla="+- f19 0 f7"/>
              <a:gd name="f22" fmla="+- f18 0 f7"/>
              <a:gd name="f23" fmla="*/ f18 f15 1"/>
              <a:gd name="f24" fmla="*/ f19 f15 1"/>
              <a:gd name="f25" fmla="*/ f21 1 2"/>
              <a:gd name="f26" fmla="*/ f22 1 2"/>
              <a:gd name="f27" fmla="min f22 f21"/>
              <a:gd name="f28" fmla="+- f7 f25 0"/>
              <a:gd name="f29" fmla="+- f7 f26 0"/>
              <a:gd name="f30" fmla="*/ f27 3 1"/>
              <a:gd name="f31" fmla="*/ f30 1 8"/>
              <a:gd name="f32" fmla="*/ f28 f15 1"/>
              <a:gd name="f33" fmla="+- f28 0 f31"/>
              <a:gd name="f34" fmla="+- f28 f31 0"/>
              <a:gd name="f35" fmla="+- f29 0 f31"/>
              <a:gd name="f36" fmla="+- f29 f31 0"/>
              <a:gd name="f37" fmla="*/ f36 f15 1"/>
              <a:gd name="f38" fmla="*/ f35 f15 1"/>
              <a:gd name="f39" fmla="*/ f33 f15 1"/>
              <a:gd name="f40" fmla="*/ f34 f15 1"/>
            </a:gdLst>
            <a:ahLst/>
            <a:cxnLst>
              <a:cxn ang="3cd4">
                <a:pos x="hc" y="t"/>
              </a:cxn>
              <a:cxn ang="0">
                <a:pos x="r" y="vc"/>
              </a:cxn>
              <a:cxn ang="cd4">
                <a:pos x="hc" y="b"/>
              </a:cxn>
              <a:cxn ang="cd2">
                <a:pos x="l" y="vc"/>
              </a:cxn>
            </a:cxnLst>
            <a:rect l="f20" t="f20" r="f23" b="f24"/>
            <a:pathLst>
              <a:path stroke="0">
                <a:moveTo>
                  <a:pt x="f20" y="f20"/>
                </a:moveTo>
                <a:lnTo>
                  <a:pt x="f23" y="f20"/>
                </a:lnTo>
                <a:lnTo>
                  <a:pt x="f23" y="f24"/>
                </a:lnTo>
                <a:lnTo>
                  <a:pt x="f20" y="f24"/>
                </a:lnTo>
                <a:close/>
                <a:moveTo>
                  <a:pt x="f37" y="f32"/>
                </a:moveTo>
                <a:lnTo>
                  <a:pt x="f38" y="f39"/>
                </a:lnTo>
                <a:lnTo>
                  <a:pt x="f38" y="f40"/>
                </a:lnTo>
                <a:close/>
              </a:path>
              <a:path stroke="0">
                <a:moveTo>
                  <a:pt x="f37" y="f32"/>
                </a:moveTo>
                <a:lnTo>
                  <a:pt x="f38" y="f39"/>
                </a:lnTo>
                <a:lnTo>
                  <a:pt x="f38" y="f40"/>
                </a:lnTo>
                <a:close/>
              </a:path>
              <a:path fill="none">
                <a:moveTo>
                  <a:pt x="f37" y="f32"/>
                </a:moveTo>
                <a:lnTo>
                  <a:pt x="f38" y="f40"/>
                </a:lnTo>
                <a:lnTo>
                  <a:pt x="f38" y="f39"/>
                </a:lnTo>
                <a:close/>
              </a:path>
              <a:path fill="none">
                <a:moveTo>
                  <a:pt x="f20" y="f20"/>
                </a:moveTo>
                <a:lnTo>
                  <a:pt x="f23" y="f20"/>
                </a:lnTo>
                <a:lnTo>
                  <a:pt x="f23" y="f24"/>
                </a:lnTo>
                <a:lnTo>
                  <a:pt x="f20" y="f24"/>
                </a:lnTo>
                <a:close/>
              </a:path>
            </a:pathLst>
          </a:custGeom>
          <a:solidFill>
            <a:srgbClr val="4472C4"/>
          </a:solidFill>
          <a:ln cap="flat">
            <a:solidFill>
              <a:schemeClr val="bg1"/>
            </a:solidFill>
            <a:prstDash val="solid"/>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BE" sz="1600" b="0" i="0" u="none" strike="noStrike" kern="1200" cap="none" spc="0" normalizeH="0" baseline="0" noProof="0">
              <a:ln>
                <a:noFill/>
              </a:ln>
              <a:solidFill>
                <a:srgbClr val="F2F2F2"/>
              </a:solidFill>
              <a:effectLst/>
              <a:uLnTx/>
              <a:uFillTx/>
              <a:latin typeface="Calibri"/>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17E7719-003E-49D8-9E97-B876BAA1D69C}"/>
              </a:ext>
            </a:extLst>
          </p:cNvPr>
          <p:cNvPicPr>
            <a:picLocks noChangeAspect="1"/>
          </p:cNvPicPr>
          <p:nvPr/>
        </p:nvPicPr>
        <p:blipFill>
          <a:blip r:embed="rId2"/>
          <a:stretch>
            <a:fillRect/>
          </a:stretch>
        </p:blipFill>
        <p:spPr>
          <a:xfrm>
            <a:off x="1805345" y="345990"/>
            <a:ext cx="8513594" cy="6215451"/>
          </a:xfrm>
          <a:prstGeom prst="rect">
            <a:avLst/>
          </a:prstGeom>
          <a:noFill/>
          <a:ln cap="flat">
            <a:noFill/>
          </a:ln>
        </p:spPr>
      </p:pic>
      <p:sp>
        <p:nvSpPr>
          <p:cNvPr id="3" name="ZoneTexte 2">
            <a:extLst>
              <a:ext uri="{FF2B5EF4-FFF2-40B4-BE49-F238E27FC236}">
                <a16:creationId xmlns:a16="http://schemas.microsoft.com/office/drawing/2014/main" id="{EEC856F0-3323-4A8B-8805-CB229BB87494}"/>
              </a:ext>
            </a:extLst>
          </p:cNvPr>
          <p:cNvSpPr txBox="1"/>
          <p:nvPr/>
        </p:nvSpPr>
        <p:spPr>
          <a:xfrm>
            <a:off x="3336325" y="5251618"/>
            <a:ext cx="5313404" cy="923333"/>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Même procédure que pour les photos, un clic sur l’icone à droiteva lancer automatiquement la vidéo. Il y autant d’icones que de vidéos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4041A27-E1EF-4779-84EF-BC2DA4C1A2C5}"/>
              </a:ext>
            </a:extLst>
          </p:cNvPr>
          <p:cNvPicPr>
            <a:picLocks noChangeAspect="1"/>
          </p:cNvPicPr>
          <p:nvPr/>
        </p:nvPicPr>
        <p:blipFill>
          <a:blip r:embed="rId2"/>
          <a:stretch>
            <a:fillRect/>
          </a:stretch>
        </p:blipFill>
        <p:spPr>
          <a:xfrm>
            <a:off x="2520781" y="213512"/>
            <a:ext cx="7117488" cy="6460894"/>
          </a:xfrm>
          <a:prstGeom prst="rect">
            <a:avLst/>
          </a:prstGeom>
          <a:noFill/>
          <a:ln cap="flat">
            <a:noFill/>
          </a:ln>
        </p:spPr>
      </p:pic>
      <p:sp>
        <p:nvSpPr>
          <p:cNvPr id="3" name="Graphique 5" descr="Index pointant vers la droite">
            <a:extLst>
              <a:ext uri="{FF2B5EF4-FFF2-40B4-BE49-F238E27FC236}">
                <a16:creationId xmlns:a16="http://schemas.microsoft.com/office/drawing/2014/main" id="{DDE74AB4-AF83-4CD4-BB2F-CC40D480F564}"/>
              </a:ext>
            </a:extLst>
          </p:cNvPr>
          <p:cNvSpPr/>
          <p:nvPr/>
        </p:nvSpPr>
        <p:spPr>
          <a:xfrm rot="16200004">
            <a:off x="7043271" y="1772861"/>
            <a:ext cx="482730" cy="321932"/>
          </a:xfrm>
          <a:custGeom>
            <a:avLst/>
            <a:gdLst>
              <a:gd name="f0" fmla="val 10800000"/>
              <a:gd name="f1" fmla="val 5400000"/>
              <a:gd name="f2" fmla="val 180"/>
              <a:gd name="f3" fmla="val w"/>
              <a:gd name="f4" fmla="val h"/>
              <a:gd name="f5" fmla="val 0"/>
              <a:gd name="f6" fmla="val 482727"/>
              <a:gd name="f7" fmla="val 321935"/>
              <a:gd name="f8" fmla="val 453993"/>
              <a:gd name="f9" fmla="val 80572"/>
              <a:gd name="f10" fmla="val 169529"/>
              <a:gd name="f11" fmla="val 275844"/>
              <a:gd name="f12" fmla="val 57010"/>
              <a:gd name="f13" fmla="val 291360"/>
              <a:gd name="f14" fmla="val 53562"/>
              <a:gd name="f15" fmla="val 301130"/>
              <a:gd name="f16" fmla="val 38046"/>
              <a:gd name="f17" fmla="val 297682"/>
              <a:gd name="f18" fmla="val 22530"/>
              <a:gd name="f19" fmla="val 294234"/>
              <a:gd name="f20" fmla="val 7014"/>
              <a:gd name="f21" fmla="val 278717"/>
              <a:gd name="f22" fmla="val -2756"/>
              <a:gd name="f23" fmla="val 263201"/>
              <a:gd name="f24" fmla="val 692"/>
              <a:gd name="f25" fmla="val 108039"/>
              <a:gd name="f26" fmla="val 35173"/>
              <a:gd name="f27" fmla="val 102292"/>
              <a:gd name="f28" fmla="val 36897"/>
              <a:gd name="f29" fmla="val 96545"/>
              <a:gd name="f30" fmla="val 40345"/>
              <a:gd name="f31" fmla="val 91948"/>
              <a:gd name="f32" fmla="val 46092"/>
              <a:gd name="f33" fmla="val 43101"/>
              <a:gd name="f34" fmla="val 109306"/>
              <a:gd name="f35" fmla="val 275962"/>
              <a:gd name="f36" fmla="val 28734"/>
              <a:gd name="f37" fmla="val 69536"/>
              <a:gd name="f38" fmla="val 72409"/>
              <a:gd name="f39" fmla="val 321936"/>
              <a:gd name="f40" fmla="val 149416"/>
              <a:gd name="f41" fmla="val 167805"/>
              <a:gd name="f42" fmla="val 228721"/>
              <a:gd name="f43" fmla="val 252857"/>
              <a:gd name="f44" fmla="val 271821"/>
              <a:gd name="f45" fmla="val 287338"/>
              <a:gd name="f46" fmla="val 306419"/>
              <a:gd name="f47" fmla="val 287455"/>
              <a:gd name="f48" fmla="val 278260"/>
              <a:gd name="f49" fmla="val 283889"/>
              <a:gd name="f50" fmla="val 270215"/>
              <a:gd name="f51" fmla="val 278143"/>
              <a:gd name="f52" fmla="val 264468"/>
              <a:gd name="f53" fmla="val 279292"/>
              <a:gd name="f54" fmla="val 280441"/>
              <a:gd name="f55" fmla="val 281591"/>
              <a:gd name="f56" fmla="val 300555"/>
              <a:gd name="f57" fmla="val 316071"/>
              <a:gd name="f58" fmla="val 248952"/>
              <a:gd name="f59" fmla="val 229988"/>
              <a:gd name="f60" fmla="val 220793"/>
              <a:gd name="f61" fmla="val 312623"/>
              <a:gd name="f62" fmla="val 212173"/>
              <a:gd name="f63" fmla="val 306302"/>
              <a:gd name="f64" fmla="val 205851"/>
              <a:gd name="f65" fmla="val 321818"/>
              <a:gd name="f66" fmla="val 202403"/>
              <a:gd name="f67" fmla="val 333312"/>
              <a:gd name="f68" fmla="val 188611"/>
              <a:gd name="f69" fmla="val 172520"/>
              <a:gd name="f70" fmla="val 153556"/>
              <a:gd name="f71" fmla="val 317795"/>
              <a:gd name="f72" fmla="val 138040"/>
              <a:gd name="f73" fmla="val 298831"/>
              <a:gd name="f74" fmla="val 470084"/>
              <a:gd name="f75" fmla="val 125397"/>
              <a:gd name="f76" fmla="val 93215"/>
              <a:gd name="f77" fmla="+- 0 0 -90"/>
              <a:gd name="f78" fmla="*/ f3 1 482727"/>
              <a:gd name="f79" fmla="*/ f4 1 321935"/>
              <a:gd name="f80" fmla="val f5"/>
              <a:gd name="f81" fmla="val f6"/>
              <a:gd name="f82" fmla="val f7"/>
              <a:gd name="f83" fmla="*/ f77 f0 1"/>
              <a:gd name="f84" fmla="+- f82 0 f80"/>
              <a:gd name="f85" fmla="+- f81 0 f80"/>
              <a:gd name="f86" fmla="*/ f83 1 f2"/>
              <a:gd name="f87" fmla="*/ f85 1 482727"/>
              <a:gd name="f88" fmla="*/ f84 1 321935"/>
              <a:gd name="f89" fmla="*/ 453993 f85 1"/>
              <a:gd name="f90" fmla="*/ 80572 f84 1"/>
              <a:gd name="f91" fmla="*/ 169529 f85 1"/>
              <a:gd name="f92" fmla="*/ 275844 f85 1"/>
              <a:gd name="f93" fmla="*/ 57010 f84 1"/>
              <a:gd name="f94" fmla="*/ 297682 f85 1"/>
              <a:gd name="f95" fmla="*/ 22530 f84 1"/>
              <a:gd name="f96" fmla="*/ 263201 f85 1"/>
              <a:gd name="f97" fmla="*/ 692 f84 1"/>
              <a:gd name="f98" fmla="*/ 108039 f85 1"/>
              <a:gd name="f99" fmla="*/ 35173 f84 1"/>
              <a:gd name="f100" fmla="*/ 91948 f85 1"/>
              <a:gd name="f101" fmla="*/ 46092 f84 1"/>
              <a:gd name="f102" fmla="*/ 43101 f85 1"/>
              <a:gd name="f103" fmla="*/ 109306 f84 1"/>
              <a:gd name="f104" fmla="*/ 0 f85 1"/>
              <a:gd name="f105" fmla="*/ 275962 f84 1"/>
              <a:gd name="f106" fmla="*/ 28734 f85 1"/>
              <a:gd name="f107" fmla="*/ 149416 f85 1"/>
              <a:gd name="f108" fmla="*/ 321936 f84 1"/>
              <a:gd name="f109" fmla="*/ 252857 f85 1"/>
              <a:gd name="f110" fmla="*/ 287338 f85 1"/>
              <a:gd name="f111" fmla="*/ 287455 f84 1"/>
              <a:gd name="f112" fmla="*/ 278143 f85 1"/>
              <a:gd name="f113" fmla="*/ 264468 f84 1"/>
              <a:gd name="f114" fmla="*/ 281591 f85 1"/>
              <a:gd name="f115" fmla="*/ 316071 f85 1"/>
              <a:gd name="f116" fmla="*/ 229988 f84 1"/>
              <a:gd name="f117" fmla="*/ 306302 f85 1"/>
              <a:gd name="f118" fmla="*/ 205851 f84 1"/>
              <a:gd name="f119" fmla="*/ 333312 f85 1"/>
              <a:gd name="f120" fmla="*/ 172520 f84 1"/>
              <a:gd name="f121" fmla="*/ 298831 f85 1"/>
              <a:gd name="f122" fmla="*/ 138040 f84 1"/>
              <a:gd name="f123" fmla="*/ 482727 f85 1"/>
              <a:gd name="f124" fmla="+- f86 0 f1"/>
              <a:gd name="f125" fmla="*/ f89 1 482727"/>
              <a:gd name="f126" fmla="*/ f90 1 321935"/>
              <a:gd name="f127" fmla="*/ f91 1 482727"/>
              <a:gd name="f128" fmla="*/ f92 1 482727"/>
              <a:gd name="f129" fmla="*/ f93 1 321935"/>
              <a:gd name="f130" fmla="*/ f94 1 482727"/>
              <a:gd name="f131" fmla="*/ f95 1 321935"/>
              <a:gd name="f132" fmla="*/ f96 1 482727"/>
              <a:gd name="f133" fmla="*/ f97 1 321935"/>
              <a:gd name="f134" fmla="*/ f98 1 482727"/>
              <a:gd name="f135" fmla="*/ f99 1 321935"/>
              <a:gd name="f136" fmla="*/ f100 1 482727"/>
              <a:gd name="f137" fmla="*/ f101 1 321935"/>
              <a:gd name="f138" fmla="*/ f102 1 482727"/>
              <a:gd name="f139" fmla="*/ f103 1 321935"/>
              <a:gd name="f140" fmla="*/ f104 1 482727"/>
              <a:gd name="f141" fmla="*/ f105 1 321935"/>
              <a:gd name="f142" fmla="*/ f106 1 482727"/>
              <a:gd name="f143" fmla="*/ f107 1 482727"/>
              <a:gd name="f144" fmla="*/ f108 1 321935"/>
              <a:gd name="f145" fmla="*/ f109 1 482727"/>
              <a:gd name="f146" fmla="*/ f110 1 482727"/>
              <a:gd name="f147" fmla="*/ f111 1 321935"/>
              <a:gd name="f148" fmla="*/ f112 1 482727"/>
              <a:gd name="f149" fmla="*/ f113 1 321935"/>
              <a:gd name="f150" fmla="*/ f114 1 482727"/>
              <a:gd name="f151" fmla="*/ f115 1 482727"/>
              <a:gd name="f152" fmla="*/ f116 1 321935"/>
              <a:gd name="f153" fmla="*/ f117 1 482727"/>
              <a:gd name="f154" fmla="*/ f118 1 321935"/>
              <a:gd name="f155" fmla="*/ f119 1 482727"/>
              <a:gd name="f156" fmla="*/ f120 1 321935"/>
              <a:gd name="f157" fmla="*/ f121 1 482727"/>
              <a:gd name="f158" fmla="*/ f122 1 321935"/>
              <a:gd name="f159" fmla="*/ f123 1 482727"/>
              <a:gd name="f160" fmla="*/ f80 1 f87"/>
              <a:gd name="f161" fmla="*/ f81 1 f87"/>
              <a:gd name="f162" fmla="*/ f80 1 f88"/>
              <a:gd name="f163" fmla="*/ f82 1 f88"/>
              <a:gd name="f164" fmla="*/ f125 1 f87"/>
              <a:gd name="f165" fmla="*/ f126 1 f88"/>
              <a:gd name="f166" fmla="*/ f127 1 f87"/>
              <a:gd name="f167" fmla="*/ f128 1 f87"/>
              <a:gd name="f168" fmla="*/ f129 1 f88"/>
              <a:gd name="f169" fmla="*/ f130 1 f87"/>
              <a:gd name="f170" fmla="*/ f131 1 f88"/>
              <a:gd name="f171" fmla="*/ f132 1 f87"/>
              <a:gd name="f172" fmla="*/ f133 1 f88"/>
              <a:gd name="f173" fmla="*/ f134 1 f87"/>
              <a:gd name="f174" fmla="*/ f135 1 f88"/>
              <a:gd name="f175" fmla="*/ f136 1 f87"/>
              <a:gd name="f176" fmla="*/ f137 1 f88"/>
              <a:gd name="f177" fmla="*/ f138 1 f87"/>
              <a:gd name="f178" fmla="*/ f139 1 f88"/>
              <a:gd name="f179" fmla="*/ f140 1 f87"/>
              <a:gd name="f180" fmla="*/ f141 1 f88"/>
              <a:gd name="f181" fmla="*/ f142 1 f87"/>
              <a:gd name="f182" fmla="*/ f143 1 f87"/>
              <a:gd name="f183" fmla="*/ f144 1 f88"/>
              <a:gd name="f184" fmla="*/ f145 1 f87"/>
              <a:gd name="f185" fmla="*/ f146 1 f87"/>
              <a:gd name="f186" fmla="*/ f147 1 f88"/>
              <a:gd name="f187" fmla="*/ f148 1 f87"/>
              <a:gd name="f188" fmla="*/ f149 1 f88"/>
              <a:gd name="f189" fmla="*/ f150 1 f87"/>
              <a:gd name="f190" fmla="*/ f151 1 f87"/>
              <a:gd name="f191" fmla="*/ f152 1 f88"/>
              <a:gd name="f192" fmla="*/ f153 1 f87"/>
              <a:gd name="f193" fmla="*/ f154 1 f88"/>
              <a:gd name="f194" fmla="*/ f155 1 f87"/>
              <a:gd name="f195" fmla="*/ f156 1 f88"/>
              <a:gd name="f196" fmla="*/ f157 1 f87"/>
              <a:gd name="f197" fmla="*/ f158 1 f88"/>
              <a:gd name="f198" fmla="*/ f159 1 f87"/>
              <a:gd name="f199" fmla="*/ f160 f78 1"/>
              <a:gd name="f200" fmla="*/ f161 f78 1"/>
              <a:gd name="f201" fmla="*/ f163 f79 1"/>
              <a:gd name="f202" fmla="*/ f162 f79 1"/>
              <a:gd name="f203" fmla="*/ f164 f78 1"/>
              <a:gd name="f204" fmla="*/ f165 f79 1"/>
              <a:gd name="f205" fmla="*/ f166 f78 1"/>
              <a:gd name="f206" fmla="*/ f167 f78 1"/>
              <a:gd name="f207" fmla="*/ f168 f79 1"/>
              <a:gd name="f208" fmla="*/ f169 f78 1"/>
              <a:gd name="f209" fmla="*/ f170 f79 1"/>
              <a:gd name="f210" fmla="*/ f171 f78 1"/>
              <a:gd name="f211" fmla="*/ f172 f79 1"/>
              <a:gd name="f212" fmla="*/ f173 f78 1"/>
              <a:gd name="f213" fmla="*/ f174 f79 1"/>
              <a:gd name="f214" fmla="*/ f175 f78 1"/>
              <a:gd name="f215" fmla="*/ f176 f79 1"/>
              <a:gd name="f216" fmla="*/ f177 f78 1"/>
              <a:gd name="f217" fmla="*/ f178 f79 1"/>
              <a:gd name="f218" fmla="*/ f179 f78 1"/>
              <a:gd name="f219" fmla="*/ f180 f79 1"/>
              <a:gd name="f220" fmla="*/ f181 f78 1"/>
              <a:gd name="f221" fmla="*/ f182 f78 1"/>
              <a:gd name="f222" fmla="*/ f183 f79 1"/>
              <a:gd name="f223" fmla="*/ f184 f78 1"/>
              <a:gd name="f224" fmla="*/ f185 f78 1"/>
              <a:gd name="f225" fmla="*/ f186 f79 1"/>
              <a:gd name="f226" fmla="*/ f187 f78 1"/>
              <a:gd name="f227" fmla="*/ f188 f79 1"/>
              <a:gd name="f228" fmla="*/ f189 f78 1"/>
              <a:gd name="f229" fmla="*/ f190 f78 1"/>
              <a:gd name="f230" fmla="*/ f191 f79 1"/>
              <a:gd name="f231" fmla="*/ f192 f78 1"/>
              <a:gd name="f232" fmla="*/ f193 f79 1"/>
              <a:gd name="f233" fmla="*/ f194 f78 1"/>
              <a:gd name="f234" fmla="*/ f195 f79 1"/>
              <a:gd name="f235" fmla="*/ f196 f78 1"/>
              <a:gd name="f236" fmla="*/ f197 f79 1"/>
              <a:gd name="f237" fmla="*/ f198 f78 1"/>
            </a:gdLst>
            <a:ahLst/>
            <a:cxnLst>
              <a:cxn ang="3cd4">
                <a:pos x="hc" y="t"/>
              </a:cxn>
              <a:cxn ang="0">
                <a:pos x="r" y="vc"/>
              </a:cxn>
              <a:cxn ang="cd4">
                <a:pos x="hc" y="b"/>
              </a:cxn>
              <a:cxn ang="cd2">
                <a:pos x="l" y="vc"/>
              </a:cxn>
              <a:cxn ang="f124">
                <a:pos x="f203" y="f204"/>
              </a:cxn>
              <a:cxn ang="f124">
                <a:pos x="f205" y="f204"/>
              </a:cxn>
              <a:cxn ang="f124">
                <a:pos x="f206" y="f207"/>
              </a:cxn>
              <a:cxn ang="f124">
                <a:pos x="f208" y="f209"/>
              </a:cxn>
              <a:cxn ang="f124">
                <a:pos x="f210" y="f211"/>
              </a:cxn>
              <a:cxn ang="f124">
                <a:pos x="f212" y="f213"/>
              </a:cxn>
              <a:cxn ang="f124">
                <a:pos x="f214" y="f215"/>
              </a:cxn>
              <a:cxn ang="f124">
                <a:pos x="f216" y="f217"/>
              </a:cxn>
              <a:cxn ang="f124">
                <a:pos x="f218" y="f217"/>
              </a:cxn>
              <a:cxn ang="f124">
                <a:pos x="f218" y="f219"/>
              </a:cxn>
              <a:cxn ang="f124">
                <a:pos x="f220" y="f219"/>
              </a:cxn>
              <a:cxn ang="f124">
                <a:pos x="f221" y="f222"/>
              </a:cxn>
              <a:cxn ang="f124">
                <a:pos x="f223" y="f222"/>
              </a:cxn>
              <a:cxn ang="f124">
                <a:pos x="f224" y="f225"/>
              </a:cxn>
              <a:cxn ang="f124">
                <a:pos x="f226" y="f227"/>
              </a:cxn>
              <a:cxn ang="f124">
                <a:pos x="f228" y="f227"/>
              </a:cxn>
              <a:cxn ang="f124">
                <a:pos x="f229" y="f230"/>
              </a:cxn>
              <a:cxn ang="f124">
                <a:pos x="f231" y="f232"/>
              </a:cxn>
              <a:cxn ang="f124">
                <a:pos x="f233" y="f234"/>
              </a:cxn>
              <a:cxn ang="f124">
                <a:pos x="f235" y="f236"/>
              </a:cxn>
              <a:cxn ang="f124">
                <a:pos x="f203" y="f236"/>
              </a:cxn>
              <a:cxn ang="f124">
                <a:pos x="f237" y="f217"/>
              </a:cxn>
              <a:cxn ang="f124">
                <a:pos x="f203" y="f204"/>
              </a:cxn>
            </a:cxnLst>
            <a:rect l="f199" t="f202" r="f200" b="f201"/>
            <a:pathLst>
              <a:path w="482727" h="321935">
                <a:moveTo>
                  <a:pt x="f8" y="f9"/>
                </a:moveTo>
                <a:lnTo>
                  <a:pt x="f10" y="f9"/>
                </a:lnTo>
                <a:lnTo>
                  <a:pt x="f11" y="f12"/>
                </a:lnTo>
                <a:cubicBezTo>
                  <a:pt x="f13" y="f14"/>
                  <a:pt x="f15" y="f16"/>
                  <a:pt x="f17" y="f18"/>
                </a:cubicBezTo>
                <a:cubicBezTo>
                  <a:pt x="f19" y="f20"/>
                  <a:pt x="f21" y="f22"/>
                  <a:pt x="f23" y="f24"/>
                </a:cubicBezTo>
                <a:lnTo>
                  <a:pt x="f25" y="f26"/>
                </a:lnTo>
                <a:cubicBezTo>
                  <a:pt x="f27" y="f28"/>
                  <a:pt x="f29" y="f30"/>
                  <a:pt x="f31" y="f32"/>
                </a:cubicBezTo>
                <a:lnTo>
                  <a:pt x="f33" y="f34"/>
                </a:lnTo>
                <a:lnTo>
                  <a:pt x="f5" y="f34"/>
                </a:lnTo>
                <a:lnTo>
                  <a:pt x="f5" y="f35"/>
                </a:lnTo>
                <a:lnTo>
                  <a:pt x="f36" y="f35"/>
                </a:lnTo>
                <a:cubicBezTo>
                  <a:pt x="f37" y="f35"/>
                  <a:pt x="f38" y="f39"/>
                  <a:pt x="f40" y="f39"/>
                </a:cubicBezTo>
                <a:cubicBezTo>
                  <a:pt x="f41" y="f39"/>
                  <a:pt x="f42" y="f39"/>
                  <a:pt x="f43" y="f39"/>
                </a:cubicBezTo>
                <a:cubicBezTo>
                  <a:pt x="f44" y="f39"/>
                  <a:pt x="f45" y="f46"/>
                  <a:pt x="f45" y="f47"/>
                </a:cubicBezTo>
                <a:cubicBezTo>
                  <a:pt x="f45" y="f48"/>
                  <a:pt x="f49" y="f50"/>
                  <a:pt x="f51" y="f52"/>
                </a:cubicBezTo>
                <a:cubicBezTo>
                  <a:pt x="f53" y="f52"/>
                  <a:pt x="f54" y="f52"/>
                  <a:pt x="f55" y="f52"/>
                </a:cubicBezTo>
                <a:cubicBezTo>
                  <a:pt x="f56" y="f52"/>
                  <a:pt x="f57" y="f58"/>
                  <a:pt x="f57" y="f59"/>
                </a:cubicBezTo>
                <a:cubicBezTo>
                  <a:pt x="f57" y="f60"/>
                  <a:pt x="f61" y="f62"/>
                  <a:pt x="f63" y="f64"/>
                </a:cubicBezTo>
                <a:cubicBezTo>
                  <a:pt x="f65" y="f66"/>
                  <a:pt x="f67" y="f68"/>
                  <a:pt x="f67" y="f69"/>
                </a:cubicBezTo>
                <a:cubicBezTo>
                  <a:pt x="f67" y="f70"/>
                  <a:pt x="f71" y="f72"/>
                  <a:pt x="f73" y="f72"/>
                </a:cubicBezTo>
                <a:lnTo>
                  <a:pt x="f8" y="f72"/>
                </a:lnTo>
                <a:cubicBezTo>
                  <a:pt x="f74" y="f72"/>
                  <a:pt x="f6" y="f75"/>
                  <a:pt x="f6" y="f34"/>
                </a:cubicBezTo>
                <a:cubicBezTo>
                  <a:pt x="f6" y="f76"/>
                  <a:pt x="f74" y="f9"/>
                  <a:pt x="f8" y="f9"/>
                </a:cubicBezTo>
                <a:close/>
              </a:path>
            </a:pathLst>
          </a:custGeom>
          <a:solidFill>
            <a:srgbClr val="FFFFFF"/>
          </a:solidFill>
          <a:ln w="19046"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BE" sz="1600" b="0" i="0" u="none" strike="noStrike" kern="1200" cap="none" spc="0" normalizeH="0" baseline="0" noProof="0">
              <a:ln>
                <a:noFill/>
              </a:ln>
              <a:solidFill>
                <a:srgbClr val="000000"/>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4E1648BA-D1BF-49B4-854A-66E3479794F5}"/>
              </a:ext>
            </a:extLst>
          </p:cNvPr>
          <p:cNvSpPr txBox="1"/>
          <p:nvPr/>
        </p:nvSpPr>
        <p:spPr>
          <a:xfrm>
            <a:off x="6333170" y="2483711"/>
            <a:ext cx="1902939" cy="369335"/>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L’onglet Voyages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1B76437-17B1-4FAA-B62E-4D77D74235D7}"/>
              </a:ext>
            </a:extLst>
          </p:cNvPr>
          <p:cNvPicPr>
            <a:picLocks noChangeAspect="1"/>
          </p:cNvPicPr>
          <p:nvPr/>
        </p:nvPicPr>
        <p:blipFill>
          <a:blip r:embed="rId2"/>
          <a:stretch>
            <a:fillRect/>
          </a:stretch>
        </p:blipFill>
        <p:spPr>
          <a:xfrm>
            <a:off x="2644344" y="273442"/>
            <a:ext cx="6870353" cy="6280986"/>
          </a:xfrm>
          <a:prstGeom prst="rect">
            <a:avLst/>
          </a:prstGeom>
          <a:noFill/>
          <a:ln cap="flat">
            <a:noFill/>
          </a:ln>
        </p:spPr>
      </p:pic>
      <p:sp>
        <p:nvSpPr>
          <p:cNvPr id="3" name="ZoneTexte 2">
            <a:extLst>
              <a:ext uri="{FF2B5EF4-FFF2-40B4-BE49-F238E27FC236}">
                <a16:creationId xmlns:a16="http://schemas.microsoft.com/office/drawing/2014/main" id="{19E0F003-EDC5-4CF5-B198-2C0D68C624C4}"/>
              </a:ext>
            </a:extLst>
          </p:cNvPr>
          <p:cNvSpPr txBox="1"/>
          <p:nvPr/>
        </p:nvSpPr>
        <p:spPr>
          <a:xfrm>
            <a:off x="3620530" y="4955060"/>
            <a:ext cx="4720279" cy="1200332"/>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Un onglet pour les conditions générales des activités du club (voir début de présentation),</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Une page voyages pour vous présenter les voyages organisés par le club.</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F931315-92DD-4CF1-96E9-148BCBB998E8}"/>
              </a:ext>
            </a:extLst>
          </p:cNvPr>
          <p:cNvPicPr>
            <a:picLocks noChangeAspect="1"/>
          </p:cNvPicPr>
          <p:nvPr/>
        </p:nvPicPr>
        <p:blipFill>
          <a:blip r:embed="rId2"/>
          <a:stretch>
            <a:fillRect/>
          </a:stretch>
        </p:blipFill>
        <p:spPr>
          <a:xfrm>
            <a:off x="2458254" y="236326"/>
            <a:ext cx="7204731" cy="6448677"/>
          </a:xfrm>
          <a:prstGeom prst="rect">
            <a:avLst/>
          </a:prstGeom>
          <a:noFill/>
          <a:ln cap="flat">
            <a:noFill/>
          </a:ln>
        </p:spPr>
      </p:pic>
      <p:sp>
        <p:nvSpPr>
          <p:cNvPr id="3" name="ZoneTexte 2">
            <a:extLst>
              <a:ext uri="{FF2B5EF4-FFF2-40B4-BE49-F238E27FC236}">
                <a16:creationId xmlns:a16="http://schemas.microsoft.com/office/drawing/2014/main" id="{CED7F18D-07CA-447D-8CC5-2F80B200EC8B}"/>
              </a:ext>
            </a:extLst>
          </p:cNvPr>
          <p:cNvSpPr txBox="1"/>
          <p:nvPr/>
        </p:nvSpPr>
        <p:spPr>
          <a:xfrm>
            <a:off x="7142204" y="1075041"/>
            <a:ext cx="2174790" cy="923333"/>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Exemple de la présentation d’un voyage</a:t>
            </a:r>
          </a:p>
        </p:txBody>
      </p:sp>
      <p:sp>
        <p:nvSpPr>
          <p:cNvPr id="4" name="ZoneTexte 3">
            <a:extLst>
              <a:ext uri="{FF2B5EF4-FFF2-40B4-BE49-F238E27FC236}">
                <a16:creationId xmlns:a16="http://schemas.microsoft.com/office/drawing/2014/main" id="{A71E758F-608F-4B76-9DD9-11509566B5AA}"/>
              </a:ext>
            </a:extLst>
          </p:cNvPr>
          <p:cNvSpPr txBox="1"/>
          <p:nvPr/>
        </p:nvSpPr>
        <p:spPr>
          <a:xfrm>
            <a:off x="5177479" y="6240167"/>
            <a:ext cx="3929451" cy="369335"/>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Lien vers la fiche technique du voyage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D8AEDBB-384A-4EB1-B72D-F246434DF0F5}"/>
              </a:ext>
            </a:extLst>
          </p:cNvPr>
          <p:cNvPicPr>
            <a:picLocks noChangeAspect="1"/>
          </p:cNvPicPr>
          <p:nvPr/>
        </p:nvPicPr>
        <p:blipFill>
          <a:blip r:embed="rId2"/>
          <a:stretch>
            <a:fillRect/>
          </a:stretch>
        </p:blipFill>
        <p:spPr>
          <a:xfrm>
            <a:off x="2273646" y="250234"/>
            <a:ext cx="7587051" cy="6406222"/>
          </a:xfrm>
          <a:prstGeom prst="rect">
            <a:avLst/>
          </a:prstGeom>
          <a:noFill/>
          <a:ln cap="flat">
            <a:noFill/>
          </a:ln>
        </p:spPr>
      </p:pic>
      <p:sp>
        <p:nvSpPr>
          <p:cNvPr id="3" name="ZoneTexte 2">
            <a:extLst>
              <a:ext uri="{FF2B5EF4-FFF2-40B4-BE49-F238E27FC236}">
                <a16:creationId xmlns:a16="http://schemas.microsoft.com/office/drawing/2014/main" id="{28EDEBD0-FC5F-494A-B039-1A3CB73D0C58}"/>
              </a:ext>
            </a:extLst>
          </p:cNvPr>
          <p:cNvSpPr txBox="1"/>
          <p:nvPr/>
        </p:nvSpPr>
        <p:spPr>
          <a:xfrm>
            <a:off x="2508418" y="5177479"/>
            <a:ext cx="6907423" cy="923333"/>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Les archives du site, vous pouvez revoir, après avoir cliqué sur l’icone correspondant, les agendas, activités, photos, vidéos et réunions des années précédentes.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DDE8BEA-6DCF-44C5-8C6D-AD44B794336B}"/>
              </a:ext>
            </a:extLst>
          </p:cNvPr>
          <p:cNvPicPr>
            <a:picLocks noChangeAspect="1"/>
          </p:cNvPicPr>
          <p:nvPr/>
        </p:nvPicPr>
        <p:blipFill>
          <a:blip r:embed="rId2"/>
          <a:stretch>
            <a:fillRect/>
          </a:stretch>
        </p:blipFill>
        <p:spPr>
          <a:xfrm>
            <a:off x="2360139" y="213329"/>
            <a:ext cx="7463479" cy="6375059"/>
          </a:xfrm>
          <a:prstGeom prst="rect">
            <a:avLst/>
          </a:prstGeom>
          <a:noFill/>
          <a:ln cap="flat">
            <a:noFill/>
          </a:ln>
        </p:spPr>
      </p:pic>
      <p:sp>
        <p:nvSpPr>
          <p:cNvPr id="3" name="ZoneTexte 2">
            <a:extLst>
              <a:ext uri="{FF2B5EF4-FFF2-40B4-BE49-F238E27FC236}">
                <a16:creationId xmlns:a16="http://schemas.microsoft.com/office/drawing/2014/main" id="{A4D10C77-2464-4EB5-A29B-BED8648D0EA0}"/>
              </a:ext>
            </a:extLst>
          </p:cNvPr>
          <p:cNvSpPr txBox="1"/>
          <p:nvPr/>
        </p:nvSpPr>
        <p:spPr>
          <a:xfrm>
            <a:off x="3138613" y="5080845"/>
            <a:ext cx="5955953" cy="1477332"/>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Sous l’onglet Partenaires, vous trouverez une liste de partenaires de notre club, qui sont soit des sponsors, soit des commerces où vous bénéficiez de conditions en tant que membre affilié. Pour plus de renseignement il vous suffit de cliquer sur le nom du partenaire</a:t>
            </a:r>
          </a:p>
        </p:txBody>
      </p:sp>
      <p:pic>
        <p:nvPicPr>
          <p:cNvPr id="4" name="Image 3">
            <a:extLst>
              <a:ext uri="{FF2B5EF4-FFF2-40B4-BE49-F238E27FC236}">
                <a16:creationId xmlns:a16="http://schemas.microsoft.com/office/drawing/2014/main" id="{9A9D4486-3BEA-4217-970E-80EF9CBFC5BB}"/>
              </a:ext>
            </a:extLst>
          </p:cNvPr>
          <p:cNvPicPr>
            <a:picLocks noChangeAspect="1"/>
          </p:cNvPicPr>
          <p:nvPr/>
        </p:nvPicPr>
        <p:blipFill>
          <a:blip r:embed="rId3"/>
          <a:srcRect t="18699"/>
          <a:stretch>
            <a:fillRect/>
          </a:stretch>
        </p:blipFill>
        <p:spPr>
          <a:xfrm>
            <a:off x="8325502" y="1809414"/>
            <a:ext cx="1250981" cy="929505"/>
          </a:xfrm>
          <a:prstGeom prst="rect">
            <a:avLst/>
          </a:prstGeom>
          <a:noFill/>
          <a:ln cap="flat">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5D68161-BB72-4AB9-BD8B-1253CE9B7F16}"/>
              </a:ext>
            </a:extLst>
          </p:cNvPr>
          <p:cNvPicPr>
            <a:picLocks noChangeAspect="1"/>
          </p:cNvPicPr>
          <p:nvPr/>
        </p:nvPicPr>
        <p:blipFill>
          <a:blip r:embed="rId2"/>
          <a:stretch>
            <a:fillRect/>
          </a:stretch>
        </p:blipFill>
        <p:spPr>
          <a:xfrm>
            <a:off x="2374294" y="321274"/>
            <a:ext cx="7385142" cy="6264874"/>
          </a:xfrm>
          <a:prstGeom prst="rect">
            <a:avLst/>
          </a:prstGeom>
          <a:noFill/>
          <a:ln cap="flat">
            <a:noFill/>
          </a:ln>
        </p:spPr>
      </p:pic>
      <p:sp>
        <p:nvSpPr>
          <p:cNvPr id="3" name="ZoneTexte 2">
            <a:extLst>
              <a:ext uri="{FF2B5EF4-FFF2-40B4-BE49-F238E27FC236}">
                <a16:creationId xmlns:a16="http://schemas.microsoft.com/office/drawing/2014/main" id="{E82AC579-76C9-4269-B70F-21F3BDC7C1F3}"/>
              </a:ext>
            </a:extLst>
          </p:cNvPr>
          <p:cNvSpPr txBox="1"/>
          <p:nvPr/>
        </p:nvSpPr>
        <p:spPr>
          <a:xfrm>
            <a:off x="3336325" y="4695572"/>
            <a:ext cx="4757348" cy="1477332"/>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Sous l’onglet Plus … on retrouve l’ensemble des concessionnaires BMW de la partie francophone du pays. En faisant défiler la page vers le bas, on trouvera les détails ainsi que les calendriers des différentes concession.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8C5CA50-95FB-4000-9DAD-483F3035EF57}"/>
              </a:ext>
            </a:extLst>
          </p:cNvPr>
          <p:cNvPicPr>
            <a:picLocks noChangeAspect="1"/>
          </p:cNvPicPr>
          <p:nvPr/>
        </p:nvPicPr>
        <p:blipFill>
          <a:blip r:embed="rId2"/>
          <a:stretch>
            <a:fillRect/>
          </a:stretch>
        </p:blipFill>
        <p:spPr>
          <a:xfrm>
            <a:off x="2772323" y="639503"/>
            <a:ext cx="6668243" cy="5934291"/>
          </a:xfrm>
          <a:prstGeom prst="rect">
            <a:avLst/>
          </a:prstGeom>
          <a:noFill/>
          <a:ln cap="flat">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4">
            <a:extLst>
              <a:ext uri="{FF2B5EF4-FFF2-40B4-BE49-F238E27FC236}">
                <a16:creationId xmlns:a16="http://schemas.microsoft.com/office/drawing/2014/main" id="{B25C7EED-47C4-4586-A340-118A6A83FFA7}"/>
              </a:ext>
            </a:extLst>
          </p:cNvPr>
          <p:cNvGrpSpPr/>
          <p:nvPr/>
        </p:nvGrpSpPr>
        <p:grpSpPr>
          <a:xfrm>
            <a:off x="1981203" y="2577410"/>
            <a:ext cx="8229600" cy="1763932"/>
            <a:chOff x="1981203" y="2577410"/>
            <a:chExt cx="8229600" cy="1763932"/>
          </a:xfrm>
        </p:grpSpPr>
        <p:sp>
          <p:nvSpPr>
            <p:cNvPr id="3" name="ZoneTexte 1">
              <a:extLst>
                <a:ext uri="{FF2B5EF4-FFF2-40B4-BE49-F238E27FC236}">
                  <a16:creationId xmlns:a16="http://schemas.microsoft.com/office/drawing/2014/main" id="{AA1FF218-FA9E-4E62-995A-E2BFF4DFE11C}"/>
                </a:ext>
              </a:extLst>
            </p:cNvPr>
            <p:cNvSpPr txBox="1"/>
            <p:nvPr/>
          </p:nvSpPr>
          <p:spPr>
            <a:xfrm>
              <a:off x="1981203" y="2577410"/>
              <a:ext cx="8229600" cy="1569659"/>
            </a:xfrm>
            <a:prstGeom prst="rect">
              <a:avLst/>
            </a:prstGeom>
            <a:solidFill>
              <a:srgbClr val="002060"/>
            </a:solid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3200" b="0" i="0" u="none" strike="noStrike" kern="1200" cap="none" spc="0" normalizeH="0" baseline="0" noProof="0">
                  <a:ln>
                    <a:noFill/>
                  </a:ln>
                  <a:solidFill>
                    <a:srgbClr val="FFFFFF"/>
                  </a:solidFill>
                  <a:effectLst/>
                  <a:uLnTx/>
                  <a:uFillTx/>
                  <a:latin typeface="Calibri"/>
                  <a:ea typeface="+mn-ea"/>
                  <a:cs typeface="+mn-cs"/>
                </a:rPr>
                <a:t>Fin de la présentation, à bientôt sur les routes.</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BE" sz="2800" b="0" i="0" u="none" strike="noStrike" kern="1200" cap="none" spc="0" normalizeH="0" baseline="0" noProof="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200" b="0" i="0" u="none" strike="noStrike" kern="1200" cap="none" spc="0" normalizeH="0" baseline="0" noProof="0">
                  <a:ln>
                    <a:noFill/>
                  </a:ln>
                  <a:solidFill>
                    <a:srgbClr val="FFFFFF"/>
                  </a:solidFill>
                  <a:effectLst/>
                  <a:uLnTx/>
                  <a:uFillTx/>
                  <a:latin typeface="Calibri"/>
                  <a:ea typeface="+mn-ea"/>
                  <a:cs typeface="+mn-cs"/>
                </a:rPr>
                <a:t>Pour toutes remarques concernant cette modeste présentation : </a:t>
              </a: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BE" sz="1200" b="0" i="0" u="none" strike="noStrike" kern="1200" cap="none" spc="0" normalizeH="0" baseline="0" noProof="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BE" sz="12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1">
              <a:extLst>
                <a:ext uri="{FF2B5EF4-FFF2-40B4-BE49-F238E27FC236}">
                  <a16:creationId xmlns:a16="http://schemas.microsoft.com/office/drawing/2014/main" id="{7C3976E4-37AE-4BAD-8118-9C3BD7A7948F}"/>
                </a:ext>
              </a:extLst>
            </p:cNvPr>
            <p:cNvSpPr/>
            <p:nvPr/>
          </p:nvSpPr>
          <p:spPr>
            <a:xfrm>
              <a:off x="3420834" y="3787344"/>
              <a:ext cx="5359609" cy="553998"/>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FR" sz="1200" b="1" i="0" u="none" strike="noStrike" kern="1200" cap="none" spc="0" normalizeH="0" baseline="0" noProof="0">
                  <a:ln>
                    <a:noFill/>
                  </a:ln>
                  <a:solidFill>
                    <a:srgbClr val="FFFFFF"/>
                  </a:solidFill>
                  <a:effectLst/>
                  <a:uLnTx/>
                  <a:uFillTx/>
                  <a:latin typeface="helvetica-w01-roman"/>
                  <a:ea typeface="+mn-ea"/>
                  <a:cs typeface="Arial" pitchFamily="34"/>
                </a:rPr>
                <a:t>Webmaster : Jean-Claude Coppe ( webmaster@bmw-moto-passion.be)</a:t>
              </a:r>
              <a:endParaRPr kumimoji="0" lang="fr-FR" sz="800" b="0" i="0" u="none" strike="noStrike" kern="1200" cap="none" spc="0" normalizeH="0" baseline="0" noProof="0">
                <a:ln>
                  <a:noFill/>
                </a:ln>
                <a:solidFill>
                  <a:srgbClr val="FFFFFF"/>
                </a:solidFill>
                <a:effectLst/>
                <a:uLnTx/>
                <a:uFillTx/>
                <a:latin typeface="Arial" pitchFamily="34"/>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FR" sz="1800" b="0" i="0" u="none" strike="noStrike" kern="1200" cap="none" spc="0" normalizeH="0" baseline="0" noProof="0">
                <a:ln>
                  <a:noFill/>
                </a:ln>
                <a:solidFill>
                  <a:srgbClr val="FFFFFF"/>
                </a:solidFill>
                <a:effectLst/>
                <a:uLnTx/>
                <a:uFillTx/>
                <a:latin typeface="Arial" pitchFamily="34"/>
                <a:ea typeface="+mn-ea"/>
                <a:cs typeface="+mn-cs"/>
              </a:endParaRPr>
            </a:p>
          </p:txBody>
        </p:sp>
      </p:grpSp>
      <p:sp>
        <p:nvSpPr>
          <p:cNvPr id="5" name="Rectangle 2">
            <a:extLst>
              <a:ext uri="{FF2B5EF4-FFF2-40B4-BE49-F238E27FC236}">
                <a16:creationId xmlns:a16="http://schemas.microsoft.com/office/drawing/2014/main" id="{040FB2F1-EEE7-485A-BFB0-ADE9E260FF31}"/>
              </a:ext>
            </a:extLst>
          </p:cNvPr>
          <p:cNvSpPr/>
          <p:nvPr/>
        </p:nvSpPr>
        <p:spPr>
          <a:xfrm>
            <a:off x="5892795" y="0"/>
            <a:ext cx="146047" cy="0"/>
          </a:xfrm>
          <a:prstGeom prst="rect">
            <a:avLst/>
          </a:prstGeom>
          <a:noFill/>
          <a:ln cap="flat">
            <a:noFill/>
            <a:prstDash val="solid"/>
          </a:ln>
        </p:spPr>
        <p:txBody>
          <a:bodyPr vert="horz" wrap="none" lIns="0" tIns="0" rIns="0" bIns="0" anchor="ctr" anchorCtr="0" compatLnSpc="1">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FR" sz="700" b="0" i="0" u="none" strike="noStrike" kern="1200" cap="none" spc="0" normalizeH="0" baseline="0" noProof="0">
              <a:ln>
                <a:noFill/>
              </a:ln>
              <a:solidFill>
                <a:srgbClr val="000000"/>
              </a:solidFill>
              <a:effectLst/>
              <a:uLnTx/>
              <a:uFillTx/>
              <a:latin typeface="Arial" pitchFamily="34"/>
              <a:ea typeface="+mn-ea"/>
              <a:cs typeface="Arial" pitchFamily="34"/>
            </a:endParaRPr>
          </a:p>
          <a:p>
            <a:pPr marL="0" marR="0" lvl="0" indent="0" algn="l" defTabSz="914400" rtl="0" eaLnBrk="1" fontAlgn="auto" latinLnBrk="0" hangingPunct="0">
              <a:lnSpc>
                <a:spcPct val="100000"/>
              </a:lnSpc>
              <a:spcBef>
                <a:spcPts val="0"/>
              </a:spcBef>
              <a:spcAft>
                <a:spcPts val="0"/>
              </a:spcAft>
              <a:buClrTx/>
              <a:buSzPct val="100000"/>
              <a:buFontTx/>
              <a:buChar char="•"/>
              <a:tabLst/>
              <a:defRPr sz="1800" b="0" i="0" u="none" strike="noStrike" kern="0" cap="none" spc="0" baseline="0">
                <a:solidFill>
                  <a:srgbClr val="000000"/>
                </a:solidFill>
                <a:uFillTx/>
              </a:defRPr>
            </a:pPr>
            <a:br>
              <a:rPr kumimoji="0" lang="fr-FR" sz="700" b="0" i="0" u="none" strike="noStrike" kern="1200" cap="none" spc="0" normalizeH="0" baseline="0" noProof="0">
                <a:ln>
                  <a:noFill/>
                </a:ln>
                <a:solidFill>
                  <a:srgbClr val="000000"/>
                </a:solidFill>
                <a:effectLst/>
                <a:uLnTx/>
                <a:uFillTx/>
                <a:latin typeface="Arial" pitchFamily="34"/>
                <a:ea typeface="+mn-ea"/>
                <a:cs typeface="Arial" pitchFamily="34"/>
                <a:hlinkClick r:id="rId2"/>
              </a:rPr>
            </a:br>
            <a:endParaRPr kumimoji="0" lang="fr-FR" sz="700" b="0" i="0" u="none" strike="noStrike" kern="1200" cap="none" spc="0" normalizeH="0" baseline="0" noProof="0">
              <a:ln>
                <a:noFill/>
              </a:ln>
              <a:solidFill>
                <a:srgbClr val="000000"/>
              </a:solidFill>
              <a:effectLst/>
              <a:uLnTx/>
              <a:uFillTx/>
              <a:latin typeface="Arial" pitchFamily="34"/>
              <a:ea typeface="+mn-ea"/>
              <a:cs typeface="Arial" pitchFamily="34"/>
            </a:endParaRPr>
          </a:p>
          <a:p>
            <a:pPr marL="0" marR="0" lvl="0" indent="0" algn="l" defTabSz="914400"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FR" sz="1800" b="0" i="0" u="none" strike="noStrike" kern="1200" cap="none" spc="0" normalizeH="0" baseline="0" noProof="0">
              <a:ln>
                <a:noFill/>
              </a:ln>
              <a:solidFill>
                <a:srgbClr val="000000"/>
              </a:solidFill>
              <a:effectLst/>
              <a:uLnTx/>
              <a:uFillTx/>
              <a:latin typeface="Arial" pitchFamily="34"/>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8124449-FC4F-4114-B32A-C6702014F3FD}"/>
              </a:ext>
            </a:extLst>
          </p:cNvPr>
          <p:cNvPicPr>
            <a:picLocks noChangeAspect="1"/>
          </p:cNvPicPr>
          <p:nvPr/>
        </p:nvPicPr>
        <p:blipFill>
          <a:blip r:embed="rId2"/>
          <a:stretch>
            <a:fillRect/>
          </a:stretch>
        </p:blipFill>
        <p:spPr>
          <a:xfrm>
            <a:off x="2034850" y="426723"/>
            <a:ext cx="7881807" cy="6193532"/>
          </a:xfrm>
          <a:prstGeom prst="rect">
            <a:avLst/>
          </a:prstGeom>
          <a:noFill/>
          <a:ln cap="flat">
            <a:noFill/>
          </a:ln>
        </p:spPr>
      </p:pic>
      <p:sp>
        <p:nvSpPr>
          <p:cNvPr id="3" name="Graphique 5" descr="Index pointant vers la droite">
            <a:extLst>
              <a:ext uri="{FF2B5EF4-FFF2-40B4-BE49-F238E27FC236}">
                <a16:creationId xmlns:a16="http://schemas.microsoft.com/office/drawing/2014/main" id="{3E0A3289-704C-4845-8821-8085F1AFD391}"/>
              </a:ext>
            </a:extLst>
          </p:cNvPr>
          <p:cNvSpPr/>
          <p:nvPr/>
        </p:nvSpPr>
        <p:spPr>
          <a:xfrm rot="16200004">
            <a:off x="4355018" y="2160028"/>
            <a:ext cx="482730" cy="321932"/>
          </a:xfrm>
          <a:custGeom>
            <a:avLst/>
            <a:gdLst>
              <a:gd name="f0" fmla="val 10800000"/>
              <a:gd name="f1" fmla="val 5400000"/>
              <a:gd name="f2" fmla="val 180"/>
              <a:gd name="f3" fmla="val w"/>
              <a:gd name="f4" fmla="val h"/>
              <a:gd name="f5" fmla="val 0"/>
              <a:gd name="f6" fmla="val 482727"/>
              <a:gd name="f7" fmla="val 321935"/>
              <a:gd name="f8" fmla="val 453993"/>
              <a:gd name="f9" fmla="val 80572"/>
              <a:gd name="f10" fmla="val 169529"/>
              <a:gd name="f11" fmla="val 275844"/>
              <a:gd name="f12" fmla="val 57010"/>
              <a:gd name="f13" fmla="val 291360"/>
              <a:gd name="f14" fmla="val 53562"/>
              <a:gd name="f15" fmla="val 301130"/>
              <a:gd name="f16" fmla="val 38046"/>
              <a:gd name="f17" fmla="val 297682"/>
              <a:gd name="f18" fmla="val 22530"/>
              <a:gd name="f19" fmla="val 294234"/>
              <a:gd name="f20" fmla="val 7014"/>
              <a:gd name="f21" fmla="val 278717"/>
              <a:gd name="f22" fmla="val -2756"/>
              <a:gd name="f23" fmla="val 263201"/>
              <a:gd name="f24" fmla="val 692"/>
              <a:gd name="f25" fmla="val 108039"/>
              <a:gd name="f26" fmla="val 35173"/>
              <a:gd name="f27" fmla="val 102292"/>
              <a:gd name="f28" fmla="val 36897"/>
              <a:gd name="f29" fmla="val 96545"/>
              <a:gd name="f30" fmla="val 40345"/>
              <a:gd name="f31" fmla="val 91948"/>
              <a:gd name="f32" fmla="val 46092"/>
              <a:gd name="f33" fmla="val 43101"/>
              <a:gd name="f34" fmla="val 109306"/>
              <a:gd name="f35" fmla="val 275962"/>
              <a:gd name="f36" fmla="val 28734"/>
              <a:gd name="f37" fmla="val 69536"/>
              <a:gd name="f38" fmla="val 72409"/>
              <a:gd name="f39" fmla="val 321936"/>
              <a:gd name="f40" fmla="val 149416"/>
              <a:gd name="f41" fmla="val 167805"/>
              <a:gd name="f42" fmla="val 228721"/>
              <a:gd name="f43" fmla="val 252857"/>
              <a:gd name="f44" fmla="val 271821"/>
              <a:gd name="f45" fmla="val 287338"/>
              <a:gd name="f46" fmla="val 306419"/>
              <a:gd name="f47" fmla="val 287455"/>
              <a:gd name="f48" fmla="val 278260"/>
              <a:gd name="f49" fmla="val 283889"/>
              <a:gd name="f50" fmla="val 270215"/>
              <a:gd name="f51" fmla="val 278143"/>
              <a:gd name="f52" fmla="val 264468"/>
              <a:gd name="f53" fmla="val 279292"/>
              <a:gd name="f54" fmla="val 280441"/>
              <a:gd name="f55" fmla="val 281591"/>
              <a:gd name="f56" fmla="val 300555"/>
              <a:gd name="f57" fmla="val 316071"/>
              <a:gd name="f58" fmla="val 248952"/>
              <a:gd name="f59" fmla="val 229988"/>
              <a:gd name="f60" fmla="val 220793"/>
              <a:gd name="f61" fmla="val 312623"/>
              <a:gd name="f62" fmla="val 212173"/>
              <a:gd name="f63" fmla="val 306302"/>
              <a:gd name="f64" fmla="val 205851"/>
              <a:gd name="f65" fmla="val 321818"/>
              <a:gd name="f66" fmla="val 202403"/>
              <a:gd name="f67" fmla="val 333312"/>
              <a:gd name="f68" fmla="val 188611"/>
              <a:gd name="f69" fmla="val 172520"/>
              <a:gd name="f70" fmla="val 153556"/>
              <a:gd name="f71" fmla="val 317795"/>
              <a:gd name="f72" fmla="val 138040"/>
              <a:gd name="f73" fmla="val 298831"/>
              <a:gd name="f74" fmla="val 470084"/>
              <a:gd name="f75" fmla="val 125397"/>
              <a:gd name="f76" fmla="val 93215"/>
              <a:gd name="f77" fmla="+- 0 0 -90"/>
              <a:gd name="f78" fmla="*/ f3 1 482727"/>
              <a:gd name="f79" fmla="*/ f4 1 321935"/>
              <a:gd name="f80" fmla="val f5"/>
              <a:gd name="f81" fmla="val f6"/>
              <a:gd name="f82" fmla="val f7"/>
              <a:gd name="f83" fmla="*/ f77 f0 1"/>
              <a:gd name="f84" fmla="+- f82 0 f80"/>
              <a:gd name="f85" fmla="+- f81 0 f80"/>
              <a:gd name="f86" fmla="*/ f83 1 f2"/>
              <a:gd name="f87" fmla="*/ f85 1 482727"/>
              <a:gd name="f88" fmla="*/ f84 1 321935"/>
              <a:gd name="f89" fmla="*/ 453993 f85 1"/>
              <a:gd name="f90" fmla="*/ 80572 f84 1"/>
              <a:gd name="f91" fmla="*/ 169529 f85 1"/>
              <a:gd name="f92" fmla="*/ 275844 f85 1"/>
              <a:gd name="f93" fmla="*/ 57010 f84 1"/>
              <a:gd name="f94" fmla="*/ 297682 f85 1"/>
              <a:gd name="f95" fmla="*/ 22530 f84 1"/>
              <a:gd name="f96" fmla="*/ 263201 f85 1"/>
              <a:gd name="f97" fmla="*/ 692 f84 1"/>
              <a:gd name="f98" fmla="*/ 108039 f85 1"/>
              <a:gd name="f99" fmla="*/ 35173 f84 1"/>
              <a:gd name="f100" fmla="*/ 91948 f85 1"/>
              <a:gd name="f101" fmla="*/ 46092 f84 1"/>
              <a:gd name="f102" fmla="*/ 43101 f85 1"/>
              <a:gd name="f103" fmla="*/ 109306 f84 1"/>
              <a:gd name="f104" fmla="*/ 0 f85 1"/>
              <a:gd name="f105" fmla="*/ 275962 f84 1"/>
              <a:gd name="f106" fmla="*/ 28734 f85 1"/>
              <a:gd name="f107" fmla="*/ 149416 f85 1"/>
              <a:gd name="f108" fmla="*/ 321936 f84 1"/>
              <a:gd name="f109" fmla="*/ 252857 f85 1"/>
              <a:gd name="f110" fmla="*/ 287338 f85 1"/>
              <a:gd name="f111" fmla="*/ 287455 f84 1"/>
              <a:gd name="f112" fmla="*/ 278143 f85 1"/>
              <a:gd name="f113" fmla="*/ 264468 f84 1"/>
              <a:gd name="f114" fmla="*/ 281591 f85 1"/>
              <a:gd name="f115" fmla="*/ 316071 f85 1"/>
              <a:gd name="f116" fmla="*/ 229988 f84 1"/>
              <a:gd name="f117" fmla="*/ 306302 f85 1"/>
              <a:gd name="f118" fmla="*/ 205851 f84 1"/>
              <a:gd name="f119" fmla="*/ 333312 f85 1"/>
              <a:gd name="f120" fmla="*/ 172520 f84 1"/>
              <a:gd name="f121" fmla="*/ 298831 f85 1"/>
              <a:gd name="f122" fmla="*/ 138040 f84 1"/>
              <a:gd name="f123" fmla="*/ 482727 f85 1"/>
              <a:gd name="f124" fmla="+- f86 0 f1"/>
              <a:gd name="f125" fmla="*/ f89 1 482727"/>
              <a:gd name="f126" fmla="*/ f90 1 321935"/>
              <a:gd name="f127" fmla="*/ f91 1 482727"/>
              <a:gd name="f128" fmla="*/ f92 1 482727"/>
              <a:gd name="f129" fmla="*/ f93 1 321935"/>
              <a:gd name="f130" fmla="*/ f94 1 482727"/>
              <a:gd name="f131" fmla="*/ f95 1 321935"/>
              <a:gd name="f132" fmla="*/ f96 1 482727"/>
              <a:gd name="f133" fmla="*/ f97 1 321935"/>
              <a:gd name="f134" fmla="*/ f98 1 482727"/>
              <a:gd name="f135" fmla="*/ f99 1 321935"/>
              <a:gd name="f136" fmla="*/ f100 1 482727"/>
              <a:gd name="f137" fmla="*/ f101 1 321935"/>
              <a:gd name="f138" fmla="*/ f102 1 482727"/>
              <a:gd name="f139" fmla="*/ f103 1 321935"/>
              <a:gd name="f140" fmla="*/ f104 1 482727"/>
              <a:gd name="f141" fmla="*/ f105 1 321935"/>
              <a:gd name="f142" fmla="*/ f106 1 482727"/>
              <a:gd name="f143" fmla="*/ f107 1 482727"/>
              <a:gd name="f144" fmla="*/ f108 1 321935"/>
              <a:gd name="f145" fmla="*/ f109 1 482727"/>
              <a:gd name="f146" fmla="*/ f110 1 482727"/>
              <a:gd name="f147" fmla="*/ f111 1 321935"/>
              <a:gd name="f148" fmla="*/ f112 1 482727"/>
              <a:gd name="f149" fmla="*/ f113 1 321935"/>
              <a:gd name="f150" fmla="*/ f114 1 482727"/>
              <a:gd name="f151" fmla="*/ f115 1 482727"/>
              <a:gd name="f152" fmla="*/ f116 1 321935"/>
              <a:gd name="f153" fmla="*/ f117 1 482727"/>
              <a:gd name="f154" fmla="*/ f118 1 321935"/>
              <a:gd name="f155" fmla="*/ f119 1 482727"/>
              <a:gd name="f156" fmla="*/ f120 1 321935"/>
              <a:gd name="f157" fmla="*/ f121 1 482727"/>
              <a:gd name="f158" fmla="*/ f122 1 321935"/>
              <a:gd name="f159" fmla="*/ f123 1 482727"/>
              <a:gd name="f160" fmla="*/ f80 1 f87"/>
              <a:gd name="f161" fmla="*/ f81 1 f87"/>
              <a:gd name="f162" fmla="*/ f80 1 f88"/>
              <a:gd name="f163" fmla="*/ f82 1 f88"/>
              <a:gd name="f164" fmla="*/ f125 1 f87"/>
              <a:gd name="f165" fmla="*/ f126 1 f88"/>
              <a:gd name="f166" fmla="*/ f127 1 f87"/>
              <a:gd name="f167" fmla="*/ f128 1 f87"/>
              <a:gd name="f168" fmla="*/ f129 1 f88"/>
              <a:gd name="f169" fmla="*/ f130 1 f87"/>
              <a:gd name="f170" fmla="*/ f131 1 f88"/>
              <a:gd name="f171" fmla="*/ f132 1 f87"/>
              <a:gd name="f172" fmla="*/ f133 1 f88"/>
              <a:gd name="f173" fmla="*/ f134 1 f87"/>
              <a:gd name="f174" fmla="*/ f135 1 f88"/>
              <a:gd name="f175" fmla="*/ f136 1 f87"/>
              <a:gd name="f176" fmla="*/ f137 1 f88"/>
              <a:gd name="f177" fmla="*/ f138 1 f87"/>
              <a:gd name="f178" fmla="*/ f139 1 f88"/>
              <a:gd name="f179" fmla="*/ f140 1 f87"/>
              <a:gd name="f180" fmla="*/ f141 1 f88"/>
              <a:gd name="f181" fmla="*/ f142 1 f87"/>
              <a:gd name="f182" fmla="*/ f143 1 f87"/>
              <a:gd name="f183" fmla="*/ f144 1 f88"/>
              <a:gd name="f184" fmla="*/ f145 1 f87"/>
              <a:gd name="f185" fmla="*/ f146 1 f87"/>
              <a:gd name="f186" fmla="*/ f147 1 f88"/>
              <a:gd name="f187" fmla="*/ f148 1 f87"/>
              <a:gd name="f188" fmla="*/ f149 1 f88"/>
              <a:gd name="f189" fmla="*/ f150 1 f87"/>
              <a:gd name="f190" fmla="*/ f151 1 f87"/>
              <a:gd name="f191" fmla="*/ f152 1 f88"/>
              <a:gd name="f192" fmla="*/ f153 1 f87"/>
              <a:gd name="f193" fmla="*/ f154 1 f88"/>
              <a:gd name="f194" fmla="*/ f155 1 f87"/>
              <a:gd name="f195" fmla="*/ f156 1 f88"/>
              <a:gd name="f196" fmla="*/ f157 1 f87"/>
              <a:gd name="f197" fmla="*/ f158 1 f88"/>
              <a:gd name="f198" fmla="*/ f159 1 f87"/>
              <a:gd name="f199" fmla="*/ f160 f78 1"/>
              <a:gd name="f200" fmla="*/ f161 f78 1"/>
              <a:gd name="f201" fmla="*/ f163 f79 1"/>
              <a:gd name="f202" fmla="*/ f162 f79 1"/>
              <a:gd name="f203" fmla="*/ f164 f78 1"/>
              <a:gd name="f204" fmla="*/ f165 f79 1"/>
              <a:gd name="f205" fmla="*/ f166 f78 1"/>
              <a:gd name="f206" fmla="*/ f167 f78 1"/>
              <a:gd name="f207" fmla="*/ f168 f79 1"/>
              <a:gd name="f208" fmla="*/ f169 f78 1"/>
              <a:gd name="f209" fmla="*/ f170 f79 1"/>
              <a:gd name="f210" fmla="*/ f171 f78 1"/>
              <a:gd name="f211" fmla="*/ f172 f79 1"/>
              <a:gd name="f212" fmla="*/ f173 f78 1"/>
              <a:gd name="f213" fmla="*/ f174 f79 1"/>
              <a:gd name="f214" fmla="*/ f175 f78 1"/>
              <a:gd name="f215" fmla="*/ f176 f79 1"/>
              <a:gd name="f216" fmla="*/ f177 f78 1"/>
              <a:gd name="f217" fmla="*/ f178 f79 1"/>
              <a:gd name="f218" fmla="*/ f179 f78 1"/>
              <a:gd name="f219" fmla="*/ f180 f79 1"/>
              <a:gd name="f220" fmla="*/ f181 f78 1"/>
              <a:gd name="f221" fmla="*/ f182 f78 1"/>
              <a:gd name="f222" fmla="*/ f183 f79 1"/>
              <a:gd name="f223" fmla="*/ f184 f78 1"/>
              <a:gd name="f224" fmla="*/ f185 f78 1"/>
              <a:gd name="f225" fmla="*/ f186 f79 1"/>
              <a:gd name="f226" fmla="*/ f187 f78 1"/>
              <a:gd name="f227" fmla="*/ f188 f79 1"/>
              <a:gd name="f228" fmla="*/ f189 f78 1"/>
              <a:gd name="f229" fmla="*/ f190 f78 1"/>
              <a:gd name="f230" fmla="*/ f191 f79 1"/>
              <a:gd name="f231" fmla="*/ f192 f78 1"/>
              <a:gd name="f232" fmla="*/ f193 f79 1"/>
              <a:gd name="f233" fmla="*/ f194 f78 1"/>
              <a:gd name="f234" fmla="*/ f195 f79 1"/>
              <a:gd name="f235" fmla="*/ f196 f78 1"/>
              <a:gd name="f236" fmla="*/ f197 f79 1"/>
              <a:gd name="f237" fmla="*/ f198 f78 1"/>
            </a:gdLst>
            <a:ahLst/>
            <a:cxnLst>
              <a:cxn ang="3cd4">
                <a:pos x="hc" y="t"/>
              </a:cxn>
              <a:cxn ang="0">
                <a:pos x="r" y="vc"/>
              </a:cxn>
              <a:cxn ang="cd4">
                <a:pos x="hc" y="b"/>
              </a:cxn>
              <a:cxn ang="cd2">
                <a:pos x="l" y="vc"/>
              </a:cxn>
              <a:cxn ang="f124">
                <a:pos x="f203" y="f204"/>
              </a:cxn>
              <a:cxn ang="f124">
                <a:pos x="f205" y="f204"/>
              </a:cxn>
              <a:cxn ang="f124">
                <a:pos x="f206" y="f207"/>
              </a:cxn>
              <a:cxn ang="f124">
                <a:pos x="f208" y="f209"/>
              </a:cxn>
              <a:cxn ang="f124">
                <a:pos x="f210" y="f211"/>
              </a:cxn>
              <a:cxn ang="f124">
                <a:pos x="f212" y="f213"/>
              </a:cxn>
              <a:cxn ang="f124">
                <a:pos x="f214" y="f215"/>
              </a:cxn>
              <a:cxn ang="f124">
                <a:pos x="f216" y="f217"/>
              </a:cxn>
              <a:cxn ang="f124">
                <a:pos x="f218" y="f217"/>
              </a:cxn>
              <a:cxn ang="f124">
                <a:pos x="f218" y="f219"/>
              </a:cxn>
              <a:cxn ang="f124">
                <a:pos x="f220" y="f219"/>
              </a:cxn>
              <a:cxn ang="f124">
                <a:pos x="f221" y="f222"/>
              </a:cxn>
              <a:cxn ang="f124">
                <a:pos x="f223" y="f222"/>
              </a:cxn>
              <a:cxn ang="f124">
                <a:pos x="f224" y="f225"/>
              </a:cxn>
              <a:cxn ang="f124">
                <a:pos x="f226" y="f227"/>
              </a:cxn>
              <a:cxn ang="f124">
                <a:pos x="f228" y="f227"/>
              </a:cxn>
              <a:cxn ang="f124">
                <a:pos x="f229" y="f230"/>
              </a:cxn>
              <a:cxn ang="f124">
                <a:pos x="f231" y="f232"/>
              </a:cxn>
              <a:cxn ang="f124">
                <a:pos x="f233" y="f234"/>
              </a:cxn>
              <a:cxn ang="f124">
                <a:pos x="f235" y="f236"/>
              </a:cxn>
              <a:cxn ang="f124">
                <a:pos x="f203" y="f236"/>
              </a:cxn>
              <a:cxn ang="f124">
                <a:pos x="f237" y="f217"/>
              </a:cxn>
              <a:cxn ang="f124">
                <a:pos x="f203" y="f204"/>
              </a:cxn>
            </a:cxnLst>
            <a:rect l="f199" t="f202" r="f200" b="f201"/>
            <a:pathLst>
              <a:path w="482727" h="321935">
                <a:moveTo>
                  <a:pt x="f8" y="f9"/>
                </a:moveTo>
                <a:lnTo>
                  <a:pt x="f10" y="f9"/>
                </a:lnTo>
                <a:lnTo>
                  <a:pt x="f11" y="f12"/>
                </a:lnTo>
                <a:cubicBezTo>
                  <a:pt x="f13" y="f14"/>
                  <a:pt x="f15" y="f16"/>
                  <a:pt x="f17" y="f18"/>
                </a:cubicBezTo>
                <a:cubicBezTo>
                  <a:pt x="f19" y="f20"/>
                  <a:pt x="f21" y="f22"/>
                  <a:pt x="f23" y="f24"/>
                </a:cubicBezTo>
                <a:lnTo>
                  <a:pt x="f25" y="f26"/>
                </a:lnTo>
                <a:cubicBezTo>
                  <a:pt x="f27" y="f28"/>
                  <a:pt x="f29" y="f30"/>
                  <a:pt x="f31" y="f32"/>
                </a:cubicBezTo>
                <a:lnTo>
                  <a:pt x="f33" y="f34"/>
                </a:lnTo>
                <a:lnTo>
                  <a:pt x="f5" y="f34"/>
                </a:lnTo>
                <a:lnTo>
                  <a:pt x="f5" y="f35"/>
                </a:lnTo>
                <a:lnTo>
                  <a:pt x="f36" y="f35"/>
                </a:lnTo>
                <a:cubicBezTo>
                  <a:pt x="f37" y="f35"/>
                  <a:pt x="f38" y="f39"/>
                  <a:pt x="f40" y="f39"/>
                </a:cubicBezTo>
                <a:cubicBezTo>
                  <a:pt x="f41" y="f39"/>
                  <a:pt x="f42" y="f39"/>
                  <a:pt x="f43" y="f39"/>
                </a:cubicBezTo>
                <a:cubicBezTo>
                  <a:pt x="f44" y="f39"/>
                  <a:pt x="f45" y="f46"/>
                  <a:pt x="f45" y="f47"/>
                </a:cubicBezTo>
                <a:cubicBezTo>
                  <a:pt x="f45" y="f48"/>
                  <a:pt x="f49" y="f50"/>
                  <a:pt x="f51" y="f52"/>
                </a:cubicBezTo>
                <a:cubicBezTo>
                  <a:pt x="f53" y="f52"/>
                  <a:pt x="f54" y="f52"/>
                  <a:pt x="f55" y="f52"/>
                </a:cubicBezTo>
                <a:cubicBezTo>
                  <a:pt x="f56" y="f52"/>
                  <a:pt x="f57" y="f58"/>
                  <a:pt x="f57" y="f59"/>
                </a:cubicBezTo>
                <a:cubicBezTo>
                  <a:pt x="f57" y="f60"/>
                  <a:pt x="f61" y="f62"/>
                  <a:pt x="f63" y="f64"/>
                </a:cubicBezTo>
                <a:cubicBezTo>
                  <a:pt x="f65" y="f66"/>
                  <a:pt x="f67" y="f68"/>
                  <a:pt x="f67" y="f69"/>
                </a:cubicBezTo>
                <a:cubicBezTo>
                  <a:pt x="f67" y="f70"/>
                  <a:pt x="f71" y="f72"/>
                  <a:pt x="f73" y="f72"/>
                </a:cubicBezTo>
                <a:lnTo>
                  <a:pt x="f8" y="f72"/>
                </a:lnTo>
                <a:cubicBezTo>
                  <a:pt x="f74" y="f72"/>
                  <a:pt x="f6" y="f75"/>
                  <a:pt x="f6" y="f34"/>
                </a:cubicBezTo>
                <a:cubicBezTo>
                  <a:pt x="f6" y="f76"/>
                  <a:pt x="f74" y="f9"/>
                  <a:pt x="f8" y="f9"/>
                </a:cubicBezTo>
                <a:close/>
              </a:path>
            </a:pathLst>
          </a:custGeom>
          <a:solidFill>
            <a:srgbClr val="FFFFFF"/>
          </a:solidFill>
          <a:ln w="19046"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BE" sz="16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B873E6C-EF1A-4BB8-A07E-4AD574C9469F}"/>
              </a:ext>
            </a:extLst>
          </p:cNvPr>
          <p:cNvPicPr>
            <a:picLocks noChangeAspect="1"/>
          </p:cNvPicPr>
          <p:nvPr/>
        </p:nvPicPr>
        <p:blipFill>
          <a:blip r:embed="rId2"/>
          <a:stretch>
            <a:fillRect/>
          </a:stretch>
        </p:blipFill>
        <p:spPr>
          <a:xfrm>
            <a:off x="2511966" y="189820"/>
            <a:ext cx="7180673" cy="6467011"/>
          </a:xfrm>
          <a:prstGeom prst="rect">
            <a:avLst/>
          </a:prstGeom>
          <a:noFill/>
          <a:ln cap="flat">
            <a:noFill/>
          </a:ln>
        </p:spPr>
      </p:pic>
      <p:sp>
        <p:nvSpPr>
          <p:cNvPr id="3" name="ZoneTexte 2">
            <a:extLst>
              <a:ext uri="{FF2B5EF4-FFF2-40B4-BE49-F238E27FC236}">
                <a16:creationId xmlns:a16="http://schemas.microsoft.com/office/drawing/2014/main" id="{B4906E74-4F83-4054-B11D-5361A25BD62F}"/>
              </a:ext>
            </a:extLst>
          </p:cNvPr>
          <p:cNvSpPr txBox="1"/>
          <p:nvPr/>
        </p:nvSpPr>
        <p:spPr>
          <a:xfrm>
            <a:off x="4998723" y="1853187"/>
            <a:ext cx="4584188" cy="923333"/>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Page à partir de laquelle vous pouvez admirer les vêtements et accessoires du club, ainsi que procéder à leur commande.</a:t>
            </a:r>
          </a:p>
        </p:txBody>
      </p:sp>
      <p:sp>
        <p:nvSpPr>
          <p:cNvPr id="4" name="ZoneTexte 3">
            <a:extLst>
              <a:ext uri="{FF2B5EF4-FFF2-40B4-BE49-F238E27FC236}">
                <a16:creationId xmlns:a16="http://schemas.microsoft.com/office/drawing/2014/main" id="{D3AE2A28-5051-417A-9C0F-9ABD42D89B25}"/>
              </a:ext>
            </a:extLst>
          </p:cNvPr>
          <p:cNvSpPr txBox="1"/>
          <p:nvPr/>
        </p:nvSpPr>
        <p:spPr>
          <a:xfrm>
            <a:off x="4206240" y="3913632"/>
            <a:ext cx="4584188" cy="646334"/>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Téléchargez les bons de commandes et après complétion les envoyer au responsable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D1961AF-8BDD-4BF6-91B1-D36EEA79310C}"/>
              </a:ext>
            </a:extLst>
          </p:cNvPr>
          <p:cNvPicPr>
            <a:picLocks noChangeAspect="1"/>
          </p:cNvPicPr>
          <p:nvPr/>
        </p:nvPicPr>
        <p:blipFill>
          <a:blip r:embed="rId2"/>
          <a:stretch>
            <a:fillRect/>
          </a:stretch>
        </p:blipFill>
        <p:spPr>
          <a:xfrm>
            <a:off x="1952856" y="219456"/>
            <a:ext cx="8357094" cy="6473952"/>
          </a:xfrm>
          <a:prstGeom prst="rect">
            <a:avLst/>
          </a:prstGeom>
          <a:noFill/>
          <a:ln cap="flat">
            <a:noFill/>
          </a:ln>
        </p:spPr>
      </p:pic>
      <p:sp>
        <p:nvSpPr>
          <p:cNvPr id="3" name="Graphique 5" descr="Index pointant vers la droite">
            <a:extLst>
              <a:ext uri="{FF2B5EF4-FFF2-40B4-BE49-F238E27FC236}">
                <a16:creationId xmlns:a16="http://schemas.microsoft.com/office/drawing/2014/main" id="{06E9B029-1FF2-49C1-8CCA-F9D1811E9747}"/>
              </a:ext>
            </a:extLst>
          </p:cNvPr>
          <p:cNvSpPr/>
          <p:nvPr/>
        </p:nvSpPr>
        <p:spPr>
          <a:xfrm rot="13825346">
            <a:off x="5612191" y="1989340"/>
            <a:ext cx="482730" cy="321932"/>
          </a:xfrm>
          <a:custGeom>
            <a:avLst/>
            <a:gdLst>
              <a:gd name="f0" fmla="val 10800000"/>
              <a:gd name="f1" fmla="val 5400000"/>
              <a:gd name="f2" fmla="val 180"/>
              <a:gd name="f3" fmla="val w"/>
              <a:gd name="f4" fmla="val h"/>
              <a:gd name="f5" fmla="val 0"/>
              <a:gd name="f6" fmla="val 482727"/>
              <a:gd name="f7" fmla="val 321935"/>
              <a:gd name="f8" fmla="val 453993"/>
              <a:gd name="f9" fmla="val 80572"/>
              <a:gd name="f10" fmla="val 169529"/>
              <a:gd name="f11" fmla="val 275844"/>
              <a:gd name="f12" fmla="val 57010"/>
              <a:gd name="f13" fmla="val 291360"/>
              <a:gd name="f14" fmla="val 53562"/>
              <a:gd name="f15" fmla="val 301130"/>
              <a:gd name="f16" fmla="val 38046"/>
              <a:gd name="f17" fmla="val 297682"/>
              <a:gd name="f18" fmla="val 22530"/>
              <a:gd name="f19" fmla="val 294234"/>
              <a:gd name="f20" fmla="val 7014"/>
              <a:gd name="f21" fmla="val 278717"/>
              <a:gd name="f22" fmla="val -2756"/>
              <a:gd name="f23" fmla="val 263201"/>
              <a:gd name="f24" fmla="val 692"/>
              <a:gd name="f25" fmla="val 108039"/>
              <a:gd name="f26" fmla="val 35173"/>
              <a:gd name="f27" fmla="val 102292"/>
              <a:gd name="f28" fmla="val 36897"/>
              <a:gd name="f29" fmla="val 96545"/>
              <a:gd name="f30" fmla="val 40345"/>
              <a:gd name="f31" fmla="val 91948"/>
              <a:gd name="f32" fmla="val 46092"/>
              <a:gd name="f33" fmla="val 43101"/>
              <a:gd name="f34" fmla="val 109306"/>
              <a:gd name="f35" fmla="val 275962"/>
              <a:gd name="f36" fmla="val 28734"/>
              <a:gd name="f37" fmla="val 69536"/>
              <a:gd name="f38" fmla="val 72409"/>
              <a:gd name="f39" fmla="val 321936"/>
              <a:gd name="f40" fmla="val 149416"/>
              <a:gd name="f41" fmla="val 167805"/>
              <a:gd name="f42" fmla="val 228721"/>
              <a:gd name="f43" fmla="val 252857"/>
              <a:gd name="f44" fmla="val 271821"/>
              <a:gd name="f45" fmla="val 287338"/>
              <a:gd name="f46" fmla="val 306419"/>
              <a:gd name="f47" fmla="val 287455"/>
              <a:gd name="f48" fmla="val 278260"/>
              <a:gd name="f49" fmla="val 283889"/>
              <a:gd name="f50" fmla="val 270215"/>
              <a:gd name="f51" fmla="val 278143"/>
              <a:gd name="f52" fmla="val 264468"/>
              <a:gd name="f53" fmla="val 279292"/>
              <a:gd name="f54" fmla="val 280441"/>
              <a:gd name="f55" fmla="val 281591"/>
              <a:gd name="f56" fmla="val 300555"/>
              <a:gd name="f57" fmla="val 316071"/>
              <a:gd name="f58" fmla="val 248952"/>
              <a:gd name="f59" fmla="val 229988"/>
              <a:gd name="f60" fmla="val 220793"/>
              <a:gd name="f61" fmla="val 312623"/>
              <a:gd name="f62" fmla="val 212173"/>
              <a:gd name="f63" fmla="val 306302"/>
              <a:gd name="f64" fmla="val 205851"/>
              <a:gd name="f65" fmla="val 321818"/>
              <a:gd name="f66" fmla="val 202403"/>
              <a:gd name="f67" fmla="val 333312"/>
              <a:gd name="f68" fmla="val 188611"/>
              <a:gd name="f69" fmla="val 172520"/>
              <a:gd name="f70" fmla="val 153556"/>
              <a:gd name="f71" fmla="val 317795"/>
              <a:gd name="f72" fmla="val 138040"/>
              <a:gd name="f73" fmla="val 298831"/>
              <a:gd name="f74" fmla="val 470084"/>
              <a:gd name="f75" fmla="val 125397"/>
              <a:gd name="f76" fmla="val 93215"/>
              <a:gd name="f77" fmla="+- 0 0 -90"/>
              <a:gd name="f78" fmla="*/ f3 1 482727"/>
              <a:gd name="f79" fmla="*/ f4 1 321935"/>
              <a:gd name="f80" fmla="val f5"/>
              <a:gd name="f81" fmla="val f6"/>
              <a:gd name="f82" fmla="val f7"/>
              <a:gd name="f83" fmla="*/ f77 f0 1"/>
              <a:gd name="f84" fmla="+- f82 0 f80"/>
              <a:gd name="f85" fmla="+- f81 0 f80"/>
              <a:gd name="f86" fmla="*/ f83 1 f2"/>
              <a:gd name="f87" fmla="*/ f85 1 482727"/>
              <a:gd name="f88" fmla="*/ f84 1 321935"/>
              <a:gd name="f89" fmla="*/ 453993 f85 1"/>
              <a:gd name="f90" fmla="*/ 80572 f84 1"/>
              <a:gd name="f91" fmla="*/ 169529 f85 1"/>
              <a:gd name="f92" fmla="*/ 275844 f85 1"/>
              <a:gd name="f93" fmla="*/ 57010 f84 1"/>
              <a:gd name="f94" fmla="*/ 297682 f85 1"/>
              <a:gd name="f95" fmla="*/ 22530 f84 1"/>
              <a:gd name="f96" fmla="*/ 263201 f85 1"/>
              <a:gd name="f97" fmla="*/ 692 f84 1"/>
              <a:gd name="f98" fmla="*/ 108039 f85 1"/>
              <a:gd name="f99" fmla="*/ 35173 f84 1"/>
              <a:gd name="f100" fmla="*/ 91948 f85 1"/>
              <a:gd name="f101" fmla="*/ 46092 f84 1"/>
              <a:gd name="f102" fmla="*/ 43101 f85 1"/>
              <a:gd name="f103" fmla="*/ 109306 f84 1"/>
              <a:gd name="f104" fmla="*/ 0 f85 1"/>
              <a:gd name="f105" fmla="*/ 275962 f84 1"/>
              <a:gd name="f106" fmla="*/ 28734 f85 1"/>
              <a:gd name="f107" fmla="*/ 149416 f85 1"/>
              <a:gd name="f108" fmla="*/ 321936 f84 1"/>
              <a:gd name="f109" fmla="*/ 252857 f85 1"/>
              <a:gd name="f110" fmla="*/ 287338 f85 1"/>
              <a:gd name="f111" fmla="*/ 287455 f84 1"/>
              <a:gd name="f112" fmla="*/ 278143 f85 1"/>
              <a:gd name="f113" fmla="*/ 264468 f84 1"/>
              <a:gd name="f114" fmla="*/ 281591 f85 1"/>
              <a:gd name="f115" fmla="*/ 316071 f85 1"/>
              <a:gd name="f116" fmla="*/ 229988 f84 1"/>
              <a:gd name="f117" fmla="*/ 306302 f85 1"/>
              <a:gd name="f118" fmla="*/ 205851 f84 1"/>
              <a:gd name="f119" fmla="*/ 333312 f85 1"/>
              <a:gd name="f120" fmla="*/ 172520 f84 1"/>
              <a:gd name="f121" fmla="*/ 298831 f85 1"/>
              <a:gd name="f122" fmla="*/ 138040 f84 1"/>
              <a:gd name="f123" fmla="*/ 482727 f85 1"/>
              <a:gd name="f124" fmla="+- f86 0 f1"/>
              <a:gd name="f125" fmla="*/ f89 1 482727"/>
              <a:gd name="f126" fmla="*/ f90 1 321935"/>
              <a:gd name="f127" fmla="*/ f91 1 482727"/>
              <a:gd name="f128" fmla="*/ f92 1 482727"/>
              <a:gd name="f129" fmla="*/ f93 1 321935"/>
              <a:gd name="f130" fmla="*/ f94 1 482727"/>
              <a:gd name="f131" fmla="*/ f95 1 321935"/>
              <a:gd name="f132" fmla="*/ f96 1 482727"/>
              <a:gd name="f133" fmla="*/ f97 1 321935"/>
              <a:gd name="f134" fmla="*/ f98 1 482727"/>
              <a:gd name="f135" fmla="*/ f99 1 321935"/>
              <a:gd name="f136" fmla="*/ f100 1 482727"/>
              <a:gd name="f137" fmla="*/ f101 1 321935"/>
              <a:gd name="f138" fmla="*/ f102 1 482727"/>
              <a:gd name="f139" fmla="*/ f103 1 321935"/>
              <a:gd name="f140" fmla="*/ f104 1 482727"/>
              <a:gd name="f141" fmla="*/ f105 1 321935"/>
              <a:gd name="f142" fmla="*/ f106 1 482727"/>
              <a:gd name="f143" fmla="*/ f107 1 482727"/>
              <a:gd name="f144" fmla="*/ f108 1 321935"/>
              <a:gd name="f145" fmla="*/ f109 1 482727"/>
              <a:gd name="f146" fmla="*/ f110 1 482727"/>
              <a:gd name="f147" fmla="*/ f111 1 321935"/>
              <a:gd name="f148" fmla="*/ f112 1 482727"/>
              <a:gd name="f149" fmla="*/ f113 1 321935"/>
              <a:gd name="f150" fmla="*/ f114 1 482727"/>
              <a:gd name="f151" fmla="*/ f115 1 482727"/>
              <a:gd name="f152" fmla="*/ f116 1 321935"/>
              <a:gd name="f153" fmla="*/ f117 1 482727"/>
              <a:gd name="f154" fmla="*/ f118 1 321935"/>
              <a:gd name="f155" fmla="*/ f119 1 482727"/>
              <a:gd name="f156" fmla="*/ f120 1 321935"/>
              <a:gd name="f157" fmla="*/ f121 1 482727"/>
              <a:gd name="f158" fmla="*/ f122 1 321935"/>
              <a:gd name="f159" fmla="*/ f123 1 482727"/>
              <a:gd name="f160" fmla="*/ f80 1 f87"/>
              <a:gd name="f161" fmla="*/ f81 1 f87"/>
              <a:gd name="f162" fmla="*/ f80 1 f88"/>
              <a:gd name="f163" fmla="*/ f82 1 f88"/>
              <a:gd name="f164" fmla="*/ f125 1 f87"/>
              <a:gd name="f165" fmla="*/ f126 1 f88"/>
              <a:gd name="f166" fmla="*/ f127 1 f87"/>
              <a:gd name="f167" fmla="*/ f128 1 f87"/>
              <a:gd name="f168" fmla="*/ f129 1 f88"/>
              <a:gd name="f169" fmla="*/ f130 1 f87"/>
              <a:gd name="f170" fmla="*/ f131 1 f88"/>
              <a:gd name="f171" fmla="*/ f132 1 f87"/>
              <a:gd name="f172" fmla="*/ f133 1 f88"/>
              <a:gd name="f173" fmla="*/ f134 1 f87"/>
              <a:gd name="f174" fmla="*/ f135 1 f88"/>
              <a:gd name="f175" fmla="*/ f136 1 f87"/>
              <a:gd name="f176" fmla="*/ f137 1 f88"/>
              <a:gd name="f177" fmla="*/ f138 1 f87"/>
              <a:gd name="f178" fmla="*/ f139 1 f88"/>
              <a:gd name="f179" fmla="*/ f140 1 f87"/>
              <a:gd name="f180" fmla="*/ f141 1 f88"/>
              <a:gd name="f181" fmla="*/ f142 1 f87"/>
              <a:gd name="f182" fmla="*/ f143 1 f87"/>
              <a:gd name="f183" fmla="*/ f144 1 f88"/>
              <a:gd name="f184" fmla="*/ f145 1 f87"/>
              <a:gd name="f185" fmla="*/ f146 1 f87"/>
              <a:gd name="f186" fmla="*/ f147 1 f88"/>
              <a:gd name="f187" fmla="*/ f148 1 f87"/>
              <a:gd name="f188" fmla="*/ f149 1 f88"/>
              <a:gd name="f189" fmla="*/ f150 1 f87"/>
              <a:gd name="f190" fmla="*/ f151 1 f87"/>
              <a:gd name="f191" fmla="*/ f152 1 f88"/>
              <a:gd name="f192" fmla="*/ f153 1 f87"/>
              <a:gd name="f193" fmla="*/ f154 1 f88"/>
              <a:gd name="f194" fmla="*/ f155 1 f87"/>
              <a:gd name="f195" fmla="*/ f156 1 f88"/>
              <a:gd name="f196" fmla="*/ f157 1 f87"/>
              <a:gd name="f197" fmla="*/ f158 1 f88"/>
              <a:gd name="f198" fmla="*/ f159 1 f87"/>
              <a:gd name="f199" fmla="*/ f160 f78 1"/>
              <a:gd name="f200" fmla="*/ f161 f78 1"/>
              <a:gd name="f201" fmla="*/ f163 f79 1"/>
              <a:gd name="f202" fmla="*/ f162 f79 1"/>
              <a:gd name="f203" fmla="*/ f164 f78 1"/>
              <a:gd name="f204" fmla="*/ f165 f79 1"/>
              <a:gd name="f205" fmla="*/ f166 f78 1"/>
              <a:gd name="f206" fmla="*/ f167 f78 1"/>
              <a:gd name="f207" fmla="*/ f168 f79 1"/>
              <a:gd name="f208" fmla="*/ f169 f78 1"/>
              <a:gd name="f209" fmla="*/ f170 f79 1"/>
              <a:gd name="f210" fmla="*/ f171 f78 1"/>
              <a:gd name="f211" fmla="*/ f172 f79 1"/>
              <a:gd name="f212" fmla="*/ f173 f78 1"/>
              <a:gd name="f213" fmla="*/ f174 f79 1"/>
              <a:gd name="f214" fmla="*/ f175 f78 1"/>
              <a:gd name="f215" fmla="*/ f176 f79 1"/>
              <a:gd name="f216" fmla="*/ f177 f78 1"/>
              <a:gd name="f217" fmla="*/ f178 f79 1"/>
              <a:gd name="f218" fmla="*/ f179 f78 1"/>
              <a:gd name="f219" fmla="*/ f180 f79 1"/>
              <a:gd name="f220" fmla="*/ f181 f78 1"/>
              <a:gd name="f221" fmla="*/ f182 f78 1"/>
              <a:gd name="f222" fmla="*/ f183 f79 1"/>
              <a:gd name="f223" fmla="*/ f184 f78 1"/>
              <a:gd name="f224" fmla="*/ f185 f78 1"/>
              <a:gd name="f225" fmla="*/ f186 f79 1"/>
              <a:gd name="f226" fmla="*/ f187 f78 1"/>
              <a:gd name="f227" fmla="*/ f188 f79 1"/>
              <a:gd name="f228" fmla="*/ f189 f78 1"/>
              <a:gd name="f229" fmla="*/ f190 f78 1"/>
              <a:gd name="f230" fmla="*/ f191 f79 1"/>
              <a:gd name="f231" fmla="*/ f192 f78 1"/>
              <a:gd name="f232" fmla="*/ f193 f79 1"/>
              <a:gd name="f233" fmla="*/ f194 f78 1"/>
              <a:gd name="f234" fmla="*/ f195 f79 1"/>
              <a:gd name="f235" fmla="*/ f196 f78 1"/>
              <a:gd name="f236" fmla="*/ f197 f79 1"/>
              <a:gd name="f237" fmla="*/ f198 f78 1"/>
            </a:gdLst>
            <a:ahLst/>
            <a:cxnLst>
              <a:cxn ang="3cd4">
                <a:pos x="hc" y="t"/>
              </a:cxn>
              <a:cxn ang="0">
                <a:pos x="r" y="vc"/>
              </a:cxn>
              <a:cxn ang="cd4">
                <a:pos x="hc" y="b"/>
              </a:cxn>
              <a:cxn ang="cd2">
                <a:pos x="l" y="vc"/>
              </a:cxn>
              <a:cxn ang="f124">
                <a:pos x="f203" y="f204"/>
              </a:cxn>
              <a:cxn ang="f124">
                <a:pos x="f205" y="f204"/>
              </a:cxn>
              <a:cxn ang="f124">
                <a:pos x="f206" y="f207"/>
              </a:cxn>
              <a:cxn ang="f124">
                <a:pos x="f208" y="f209"/>
              </a:cxn>
              <a:cxn ang="f124">
                <a:pos x="f210" y="f211"/>
              </a:cxn>
              <a:cxn ang="f124">
                <a:pos x="f212" y="f213"/>
              </a:cxn>
              <a:cxn ang="f124">
                <a:pos x="f214" y="f215"/>
              </a:cxn>
              <a:cxn ang="f124">
                <a:pos x="f216" y="f217"/>
              </a:cxn>
              <a:cxn ang="f124">
                <a:pos x="f218" y="f217"/>
              </a:cxn>
              <a:cxn ang="f124">
                <a:pos x="f218" y="f219"/>
              </a:cxn>
              <a:cxn ang="f124">
                <a:pos x="f220" y="f219"/>
              </a:cxn>
              <a:cxn ang="f124">
                <a:pos x="f221" y="f222"/>
              </a:cxn>
              <a:cxn ang="f124">
                <a:pos x="f223" y="f222"/>
              </a:cxn>
              <a:cxn ang="f124">
                <a:pos x="f224" y="f225"/>
              </a:cxn>
              <a:cxn ang="f124">
                <a:pos x="f226" y="f227"/>
              </a:cxn>
              <a:cxn ang="f124">
                <a:pos x="f228" y="f227"/>
              </a:cxn>
              <a:cxn ang="f124">
                <a:pos x="f229" y="f230"/>
              </a:cxn>
              <a:cxn ang="f124">
                <a:pos x="f231" y="f232"/>
              </a:cxn>
              <a:cxn ang="f124">
                <a:pos x="f233" y="f234"/>
              </a:cxn>
              <a:cxn ang="f124">
                <a:pos x="f235" y="f236"/>
              </a:cxn>
              <a:cxn ang="f124">
                <a:pos x="f203" y="f236"/>
              </a:cxn>
              <a:cxn ang="f124">
                <a:pos x="f237" y="f217"/>
              </a:cxn>
              <a:cxn ang="f124">
                <a:pos x="f203" y="f204"/>
              </a:cxn>
            </a:cxnLst>
            <a:rect l="f199" t="f202" r="f200" b="f201"/>
            <a:pathLst>
              <a:path w="482727" h="321935">
                <a:moveTo>
                  <a:pt x="f8" y="f9"/>
                </a:moveTo>
                <a:lnTo>
                  <a:pt x="f10" y="f9"/>
                </a:lnTo>
                <a:lnTo>
                  <a:pt x="f11" y="f12"/>
                </a:lnTo>
                <a:cubicBezTo>
                  <a:pt x="f13" y="f14"/>
                  <a:pt x="f15" y="f16"/>
                  <a:pt x="f17" y="f18"/>
                </a:cubicBezTo>
                <a:cubicBezTo>
                  <a:pt x="f19" y="f20"/>
                  <a:pt x="f21" y="f22"/>
                  <a:pt x="f23" y="f24"/>
                </a:cubicBezTo>
                <a:lnTo>
                  <a:pt x="f25" y="f26"/>
                </a:lnTo>
                <a:cubicBezTo>
                  <a:pt x="f27" y="f28"/>
                  <a:pt x="f29" y="f30"/>
                  <a:pt x="f31" y="f32"/>
                </a:cubicBezTo>
                <a:lnTo>
                  <a:pt x="f33" y="f34"/>
                </a:lnTo>
                <a:lnTo>
                  <a:pt x="f5" y="f34"/>
                </a:lnTo>
                <a:lnTo>
                  <a:pt x="f5" y="f35"/>
                </a:lnTo>
                <a:lnTo>
                  <a:pt x="f36" y="f35"/>
                </a:lnTo>
                <a:cubicBezTo>
                  <a:pt x="f37" y="f35"/>
                  <a:pt x="f38" y="f39"/>
                  <a:pt x="f40" y="f39"/>
                </a:cubicBezTo>
                <a:cubicBezTo>
                  <a:pt x="f41" y="f39"/>
                  <a:pt x="f42" y="f39"/>
                  <a:pt x="f43" y="f39"/>
                </a:cubicBezTo>
                <a:cubicBezTo>
                  <a:pt x="f44" y="f39"/>
                  <a:pt x="f45" y="f46"/>
                  <a:pt x="f45" y="f47"/>
                </a:cubicBezTo>
                <a:cubicBezTo>
                  <a:pt x="f45" y="f48"/>
                  <a:pt x="f49" y="f50"/>
                  <a:pt x="f51" y="f52"/>
                </a:cubicBezTo>
                <a:cubicBezTo>
                  <a:pt x="f53" y="f52"/>
                  <a:pt x="f54" y="f52"/>
                  <a:pt x="f55" y="f52"/>
                </a:cubicBezTo>
                <a:cubicBezTo>
                  <a:pt x="f56" y="f52"/>
                  <a:pt x="f57" y="f58"/>
                  <a:pt x="f57" y="f59"/>
                </a:cubicBezTo>
                <a:cubicBezTo>
                  <a:pt x="f57" y="f60"/>
                  <a:pt x="f61" y="f62"/>
                  <a:pt x="f63" y="f64"/>
                </a:cubicBezTo>
                <a:cubicBezTo>
                  <a:pt x="f65" y="f66"/>
                  <a:pt x="f67" y="f68"/>
                  <a:pt x="f67" y="f69"/>
                </a:cubicBezTo>
                <a:cubicBezTo>
                  <a:pt x="f67" y="f70"/>
                  <a:pt x="f71" y="f72"/>
                  <a:pt x="f73" y="f72"/>
                </a:cubicBezTo>
                <a:lnTo>
                  <a:pt x="f8" y="f72"/>
                </a:lnTo>
                <a:cubicBezTo>
                  <a:pt x="f74" y="f72"/>
                  <a:pt x="f6" y="f75"/>
                  <a:pt x="f6" y="f34"/>
                </a:cubicBezTo>
                <a:cubicBezTo>
                  <a:pt x="f6" y="f76"/>
                  <a:pt x="f74" y="f9"/>
                  <a:pt x="f8" y="f9"/>
                </a:cubicBezTo>
                <a:close/>
              </a:path>
            </a:pathLst>
          </a:custGeom>
          <a:solidFill>
            <a:srgbClr val="FFFFFF"/>
          </a:solidFill>
          <a:ln w="19046"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BE" sz="1600" b="0" i="0" u="none" strike="noStrike" kern="1200" cap="none" spc="0" normalizeH="0" baseline="0" noProof="0">
              <a:ln>
                <a:noFill/>
              </a:ln>
              <a:solidFill>
                <a:srgbClr val="000000"/>
              </a:solidFill>
              <a:effectLst/>
              <a:uLnTx/>
              <a:uFillTx/>
              <a:latin typeface="Calibri"/>
              <a:ea typeface="+mn-ea"/>
              <a:cs typeface="+mn-cs"/>
            </a:endParaRPr>
          </a:p>
        </p:txBody>
      </p:sp>
      <p:sp>
        <p:nvSpPr>
          <p:cNvPr id="4" name="ZoneTexte 3">
            <a:extLst>
              <a:ext uri="{FF2B5EF4-FFF2-40B4-BE49-F238E27FC236}">
                <a16:creationId xmlns:a16="http://schemas.microsoft.com/office/drawing/2014/main" id="{4002E9FB-B2F4-4A5B-AB03-F5B22637756C}"/>
              </a:ext>
            </a:extLst>
          </p:cNvPr>
          <p:cNvSpPr txBox="1"/>
          <p:nvPr/>
        </p:nvSpPr>
        <p:spPr>
          <a:xfrm>
            <a:off x="6131408" y="2150303"/>
            <a:ext cx="3413756" cy="923333"/>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Pas de sorties club, ni d’activités et ni de voyages sans un agenda pour les planifier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0C18DC2-2D3C-4156-B59E-8F1EA6CFEB2B}"/>
              </a:ext>
            </a:extLst>
          </p:cNvPr>
          <p:cNvPicPr>
            <a:picLocks noChangeAspect="1"/>
          </p:cNvPicPr>
          <p:nvPr/>
        </p:nvPicPr>
        <p:blipFill>
          <a:blip r:embed="rId2"/>
          <a:stretch>
            <a:fillRect/>
          </a:stretch>
        </p:blipFill>
        <p:spPr>
          <a:xfrm>
            <a:off x="2484241" y="204240"/>
            <a:ext cx="7233443" cy="6449519"/>
          </a:xfrm>
          <a:prstGeom prst="rect">
            <a:avLst/>
          </a:prstGeom>
          <a:noFill/>
          <a:ln cap="flat">
            <a:noFill/>
          </a:ln>
        </p:spPr>
      </p:pic>
      <p:sp>
        <p:nvSpPr>
          <p:cNvPr id="3" name="ZoneTexte 2">
            <a:extLst>
              <a:ext uri="{FF2B5EF4-FFF2-40B4-BE49-F238E27FC236}">
                <a16:creationId xmlns:a16="http://schemas.microsoft.com/office/drawing/2014/main" id="{4D97DBAF-93F9-4219-B28A-F5FD26B5F1BF}"/>
              </a:ext>
            </a:extLst>
          </p:cNvPr>
          <p:cNvSpPr txBox="1"/>
          <p:nvPr/>
        </p:nvSpPr>
        <p:spPr>
          <a:xfrm>
            <a:off x="3481797" y="4778444"/>
            <a:ext cx="5167923" cy="1754322"/>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L’agenda détaillé du club avec le renvoi vers les fiches techniques des différentes activités, Il suffit de cliquer sur la cellule contenant le nom de l’activité sous la rubrique Fiche Technique.</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En haut de la page, un bouton vous permet d’imprimer la version PDF de l’agenda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1B3FA87-8F31-41A7-A55A-4F924EBE89E7}"/>
              </a:ext>
            </a:extLst>
          </p:cNvPr>
          <p:cNvPicPr>
            <a:picLocks noChangeAspect="1"/>
          </p:cNvPicPr>
          <p:nvPr/>
        </p:nvPicPr>
        <p:blipFill>
          <a:blip r:embed="rId2"/>
          <a:stretch>
            <a:fillRect/>
          </a:stretch>
        </p:blipFill>
        <p:spPr>
          <a:xfrm>
            <a:off x="1931322" y="333637"/>
            <a:ext cx="8362599" cy="6215451"/>
          </a:xfrm>
          <a:prstGeom prst="rect">
            <a:avLst/>
          </a:prstGeom>
          <a:noFill/>
          <a:ln cap="flat">
            <a:noFill/>
          </a:ln>
        </p:spPr>
      </p:pic>
      <p:sp>
        <p:nvSpPr>
          <p:cNvPr id="3" name="ZoneTexte 2">
            <a:extLst>
              <a:ext uri="{FF2B5EF4-FFF2-40B4-BE49-F238E27FC236}">
                <a16:creationId xmlns:a16="http://schemas.microsoft.com/office/drawing/2014/main" id="{C19F6BDF-480D-4710-9432-49B3B97B32A3}"/>
              </a:ext>
            </a:extLst>
          </p:cNvPr>
          <p:cNvSpPr txBox="1"/>
          <p:nvPr/>
        </p:nvSpPr>
        <p:spPr>
          <a:xfrm>
            <a:off x="4584353" y="4114800"/>
            <a:ext cx="3126260" cy="646334"/>
          </a:xfrm>
          <a:prstGeom prst="rect">
            <a:avLst/>
          </a:prstGeom>
          <a:solidFill>
            <a:srgbClr val="002060"/>
          </a:solidFill>
          <a:ln cap="flat">
            <a:noFill/>
          </a:ln>
        </p:spPr>
        <p:txBody>
          <a:bodyPr vert="horz" wrap="square" lIns="91440" tIns="45720" rIns="91440" bIns="45720" anchor="t" anchorCtr="1"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La météo en temps réel de nos régions et de nos voyages.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C6F15D6-C144-4654-B365-5959A1A5B29F}"/>
              </a:ext>
            </a:extLst>
          </p:cNvPr>
          <p:cNvPicPr>
            <a:picLocks noChangeAspect="1"/>
          </p:cNvPicPr>
          <p:nvPr/>
        </p:nvPicPr>
        <p:blipFill>
          <a:blip r:embed="rId2"/>
          <a:stretch>
            <a:fillRect/>
          </a:stretch>
        </p:blipFill>
        <p:spPr>
          <a:xfrm>
            <a:off x="1780345" y="222418"/>
            <a:ext cx="8648002" cy="6400800"/>
          </a:xfrm>
          <a:prstGeom prst="rect">
            <a:avLst/>
          </a:prstGeom>
          <a:noFill/>
          <a:ln cap="flat">
            <a:noFill/>
          </a:ln>
        </p:spPr>
      </p:pic>
      <p:sp>
        <p:nvSpPr>
          <p:cNvPr id="3" name="Rectangle 2">
            <a:extLst>
              <a:ext uri="{FF2B5EF4-FFF2-40B4-BE49-F238E27FC236}">
                <a16:creationId xmlns:a16="http://schemas.microsoft.com/office/drawing/2014/main" id="{F3F5492D-1608-45FF-9D21-7BCCC5D8A6A2}"/>
              </a:ext>
            </a:extLst>
          </p:cNvPr>
          <p:cNvSpPr/>
          <p:nvPr/>
        </p:nvSpPr>
        <p:spPr>
          <a:xfrm>
            <a:off x="2113004" y="5523469"/>
            <a:ext cx="4942706" cy="494269"/>
          </a:xfrm>
          <a:prstGeom prst="rect">
            <a:avLst/>
          </a:prstGeom>
          <a:noFill/>
          <a:ln w="19046" cap="flat">
            <a:solidFill>
              <a:srgbClr val="FF0000"/>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BE" sz="1600" b="0" i="0" u="none" strike="noStrike" kern="1200" cap="none" spc="0" normalizeH="0" baseline="0" noProof="0">
              <a:ln>
                <a:noFill/>
              </a:ln>
              <a:solidFill>
                <a:srgbClr val="000000"/>
              </a:solidFill>
              <a:effectLst/>
              <a:uLnTx/>
              <a:uFillTx/>
              <a:latin typeface="Calibri"/>
              <a:ea typeface="+mn-ea"/>
              <a:cs typeface="+mn-cs"/>
            </a:endParaRPr>
          </a:p>
        </p:txBody>
      </p:sp>
      <p:cxnSp>
        <p:nvCxnSpPr>
          <p:cNvPr id="4" name="Connecteur droit avec flèche 4">
            <a:extLst>
              <a:ext uri="{FF2B5EF4-FFF2-40B4-BE49-F238E27FC236}">
                <a16:creationId xmlns:a16="http://schemas.microsoft.com/office/drawing/2014/main" id="{D479C01E-664A-459F-8738-D7E15B3F6E69}"/>
              </a:ext>
            </a:extLst>
          </p:cNvPr>
          <p:cNvCxnSpPr>
            <a:stCxn id="3" idx="3"/>
          </p:cNvCxnSpPr>
          <p:nvPr/>
        </p:nvCxnSpPr>
        <p:spPr>
          <a:xfrm>
            <a:off x="7055711" y="5770604"/>
            <a:ext cx="332659" cy="0"/>
          </a:xfrm>
          <a:prstGeom prst="straightConnector1">
            <a:avLst/>
          </a:prstGeom>
          <a:noFill/>
          <a:ln w="6345" cap="flat">
            <a:solidFill>
              <a:srgbClr val="FF0000"/>
            </a:solidFill>
            <a:prstDash val="solid"/>
            <a:miter/>
            <a:tailEnd type="arrow"/>
          </a:ln>
        </p:spPr>
      </p:cxnSp>
      <p:sp>
        <p:nvSpPr>
          <p:cNvPr id="5" name="ZoneTexte 6">
            <a:extLst>
              <a:ext uri="{FF2B5EF4-FFF2-40B4-BE49-F238E27FC236}">
                <a16:creationId xmlns:a16="http://schemas.microsoft.com/office/drawing/2014/main" id="{470FD2D7-9B9D-4213-8D39-A91DCA69886C}"/>
              </a:ext>
            </a:extLst>
          </p:cNvPr>
          <p:cNvSpPr txBox="1"/>
          <p:nvPr/>
        </p:nvSpPr>
        <p:spPr>
          <a:xfrm>
            <a:off x="1977079" y="3163330"/>
            <a:ext cx="8192530" cy="2031321"/>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Nous allons maintenant découvrir quelles sont les différentes rubriques de l’onglet Membres. Cet onglet est le plus important du site car il donne accès à bon nombre d’informations et de liens vers les choses essentielles proposées par le club, comme les différentes activités, les fichiers GPS des balades, la liste des membres, …</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L’accès à cet onglet est réservé aux membres en ordre de cotisation après en avoir fait la demande, ceci afin de protéger certaines données. Pour la procédure d’inscription, voir ci-dessous</a:t>
            </a:r>
          </a:p>
        </p:txBody>
      </p:sp>
      <p:sp>
        <p:nvSpPr>
          <p:cNvPr id="6" name="Graphique 5" descr="Index pointant vers la droite">
            <a:extLst>
              <a:ext uri="{FF2B5EF4-FFF2-40B4-BE49-F238E27FC236}">
                <a16:creationId xmlns:a16="http://schemas.microsoft.com/office/drawing/2014/main" id="{87D7B9ED-76EB-4D71-A0B6-95DCE117C105}"/>
              </a:ext>
            </a:extLst>
          </p:cNvPr>
          <p:cNvSpPr/>
          <p:nvPr/>
        </p:nvSpPr>
        <p:spPr>
          <a:xfrm rot="16200004">
            <a:off x="5992946" y="2155520"/>
            <a:ext cx="482730" cy="321932"/>
          </a:xfrm>
          <a:custGeom>
            <a:avLst/>
            <a:gdLst>
              <a:gd name="f0" fmla="val 10800000"/>
              <a:gd name="f1" fmla="val 5400000"/>
              <a:gd name="f2" fmla="val 180"/>
              <a:gd name="f3" fmla="val w"/>
              <a:gd name="f4" fmla="val h"/>
              <a:gd name="f5" fmla="val 0"/>
              <a:gd name="f6" fmla="val 482727"/>
              <a:gd name="f7" fmla="val 321935"/>
              <a:gd name="f8" fmla="val 453993"/>
              <a:gd name="f9" fmla="val 80572"/>
              <a:gd name="f10" fmla="val 169529"/>
              <a:gd name="f11" fmla="val 275844"/>
              <a:gd name="f12" fmla="val 57010"/>
              <a:gd name="f13" fmla="val 291360"/>
              <a:gd name="f14" fmla="val 53562"/>
              <a:gd name="f15" fmla="val 301130"/>
              <a:gd name="f16" fmla="val 38046"/>
              <a:gd name="f17" fmla="val 297682"/>
              <a:gd name="f18" fmla="val 22530"/>
              <a:gd name="f19" fmla="val 294234"/>
              <a:gd name="f20" fmla="val 7014"/>
              <a:gd name="f21" fmla="val 278717"/>
              <a:gd name="f22" fmla="val -2756"/>
              <a:gd name="f23" fmla="val 263201"/>
              <a:gd name="f24" fmla="val 692"/>
              <a:gd name="f25" fmla="val 108039"/>
              <a:gd name="f26" fmla="val 35173"/>
              <a:gd name="f27" fmla="val 102292"/>
              <a:gd name="f28" fmla="val 36897"/>
              <a:gd name="f29" fmla="val 96545"/>
              <a:gd name="f30" fmla="val 40345"/>
              <a:gd name="f31" fmla="val 91948"/>
              <a:gd name="f32" fmla="val 46092"/>
              <a:gd name="f33" fmla="val 43101"/>
              <a:gd name="f34" fmla="val 109306"/>
              <a:gd name="f35" fmla="val 275962"/>
              <a:gd name="f36" fmla="val 28734"/>
              <a:gd name="f37" fmla="val 69536"/>
              <a:gd name="f38" fmla="val 72409"/>
              <a:gd name="f39" fmla="val 321936"/>
              <a:gd name="f40" fmla="val 149416"/>
              <a:gd name="f41" fmla="val 167805"/>
              <a:gd name="f42" fmla="val 228721"/>
              <a:gd name="f43" fmla="val 252857"/>
              <a:gd name="f44" fmla="val 271821"/>
              <a:gd name="f45" fmla="val 287338"/>
              <a:gd name="f46" fmla="val 306419"/>
              <a:gd name="f47" fmla="val 287455"/>
              <a:gd name="f48" fmla="val 278260"/>
              <a:gd name="f49" fmla="val 283889"/>
              <a:gd name="f50" fmla="val 270215"/>
              <a:gd name="f51" fmla="val 278143"/>
              <a:gd name="f52" fmla="val 264468"/>
              <a:gd name="f53" fmla="val 279292"/>
              <a:gd name="f54" fmla="val 280441"/>
              <a:gd name="f55" fmla="val 281591"/>
              <a:gd name="f56" fmla="val 300555"/>
              <a:gd name="f57" fmla="val 316071"/>
              <a:gd name="f58" fmla="val 248952"/>
              <a:gd name="f59" fmla="val 229988"/>
              <a:gd name="f60" fmla="val 220793"/>
              <a:gd name="f61" fmla="val 312623"/>
              <a:gd name="f62" fmla="val 212173"/>
              <a:gd name="f63" fmla="val 306302"/>
              <a:gd name="f64" fmla="val 205851"/>
              <a:gd name="f65" fmla="val 321818"/>
              <a:gd name="f66" fmla="val 202403"/>
              <a:gd name="f67" fmla="val 333312"/>
              <a:gd name="f68" fmla="val 188611"/>
              <a:gd name="f69" fmla="val 172520"/>
              <a:gd name="f70" fmla="val 153556"/>
              <a:gd name="f71" fmla="val 317795"/>
              <a:gd name="f72" fmla="val 138040"/>
              <a:gd name="f73" fmla="val 298831"/>
              <a:gd name="f74" fmla="val 470084"/>
              <a:gd name="f75" fmla="val 125397"/>
              <a:gd name="f76" fmla="val 93215"/>
              <a:gd name="f77" fmla="+- 0 0 -90"/>
              <a:gd name="f78" fmla="*/ f3 1 482727"/>
              <a:gd name="f79" fmla="*/ f4 1 321935"/>
              <a:gd name="f80" fmla="val f5"/>
              <a:gd name="f81" fmla="val f6"/>
              <a:gd name="f82" fmla="val f7"/>
              <a:gd name="f83" fmla="*/ f77 f0 1"/>
              <a:gd name="f84" fmla="+- f82 0 f80"/>
              <a:gd name="f85" fmla="+- f81 0 f80"/>
              <a:gd name="f86" fmla="*/ f83 1 f2"/>
              <a:gd name="f87" fmla="*/ f85 1 482727"/>
              <a:gd name="f88" fmla="*/ f84 1 321935"/>
              <a:gd name="f89" fmla="*/ 453993 f85 1"/>
              <a:gd name="f90" fmla="*/ 80572 f84 1"/>
              <a:gd name="f91" fmla="*/ 169529 f85 1"/>
              <a:gd name="f92" fmla="*/ 275844 f85 1"/>
              <a:gd name="f93" fmla="*/ 57010 f84 1"/>
              <a:gd name="f94" fmla="*/ 297682 f85 1"/>
              <a:gd name="f95" fmla="*/ 22530 f84 1"/>
              <a:gd name="f96" fmla="*/ 263201 f85 1"/>
              <a:gd name="f97" fmla="*/ 692 f84 1"/>
              <a:gd name="f98" fmla="*/ 108039 f85 1"/>
              <a:gd name="f99" fmla="*/ 35173 f84 1"/>
              <a:gd name="f100" fmla="*/ 91948 f85 1"/>
              <a:gd name="f101" fmla="*/ 46092 f84 1"/>
              <a:gd name="f102" fmla="*/ 43101 f85 1"/>
              <a:gd name="f103" fmla="*/ 109306 f84 1"/>
              <a:gd name="f104" fmla="*/ 0 f85 1"/>
              <a:gd name="f105" fmla="*/ 275962 f84 1"/>
              <a:gd name="f106" fmla="*/ 28734 f85 1"/>
              <a:gd name="f107" fmla="*/ 149416 f85 1"/>
              <a:gd name="f108" fmla="*/ 321936 f84 1"/>
              <a:gd name="f109" fmla="*/ 252857 f85 1"/>
              <a:gd name="f110" fmla="*/ 287338 f85 1"/>
              <a:gd name="f111" fmla="*/ 287455 f84 1"/>
              <a:gd name="f112" fmla="*/ 278143 f85 1"/>
              <a:gd name="f113" fmla="*/ 264468 f84 1"/>
              <a:gd name="f114" fmla="*/ 281591 f85 1"/>
              <a:gd name="f115" fmla="*/ 316071 f85 1"/>
              <a:gd name="f116" fmla="*/ 229988 f84 1"/>
              <a:gd name="f117" fmla="*/ 306302 f85 1"/>
              <a:gd name="f118" fmla="*/ 205851 f84 1"/>
              <a:gd name="f119" fmla="*/ 333312 f85 1"/>
              <a:gd name="f120" fmla="*/ 172520 f84 1"/>
              <a:gd name="f121" fmla="*/ 298831 f85 1"/>
              <a:gd name="f122" fmla="*/ 138040 f84 1"/>
              <a:gd name="f123" fmla="*/ 482727 f85 1"/>
              <a:gd name="f124" fmla="+- f86 0 f1"/>
              <a:gd name="f125" fmla="*/ f89 1 482727"/>
              <a:gd name="f126" fmla="*/ f90 1 321935"/>
              <a:gd name="f127" fmla="*/ f91 1 482727"/>
              <a:gd name="f128" fmla="*/ f92 1 482727"/>
              <a:gd name="f129" fmla="*/ f93 1 321935"/>
              <a:gd name="f130" fmla="*/ f94 1 482727"/>
              <a:gd name="f131" fmla="*/ f95 1 321935"/>
              <a:gd name="f132" fmla="*/ f96 1 482727"/>
              <a:gd name="f133" fmla="*/ f97 1 321935"/>
              <a:gd name="f134" fmla="*/ f98 1 482727"/>
              <a:gd name="f135" fmla="*/ f99 1 321935"/>
              <a:gd name="f136" fmla="*/ f100 1 482727"/>
              <a:gd name="f137" fmla="*/ f101 1 321935"/>
              <a:gd name="f138" fmla="*/ f102 1 482727"/>
              <a:gd name="f139" fmla="*/ f103 1 321935"/>
              <a:gd name="f140" fmla="*/ f104 1 482727"/>
              <a:gd name="f141" fmla="*/ f105 1 321935"/>
              <a:gd name="f142" fmla="*/ f106 1 482727"/>
              <a:gd name="f143" fmla="*/ f107 1 482727"/>
              <a:gd name="f144" fmla="*/ f108 1 321935"/>
              <a:gd name="f145" fmla="*/ f109 1 482727"/>
              <a:gd name="f146" fmla="*/ f110 1 482727"/>
              <a:gd name="f147" fmla="*/ f111 1 321935"/>
              <a:gd name="f148" fmla="*/ f112 1 482727"/>
              <a:gd name="f149" fmla="*/ f113 1 321935"/>
              <a:gd name="f150" fmla="*/ f114 1 482727"/>
              <a:gd name="f151" fmla="*/ f115 1 482727"/>
              <a:gd name="f152" fmla="*/ f116 1 321935"/>
              <a:gd name="f153" fmla="*/ f117 1 482727"/>
              <a:gd name="f154" fmla="*/ f118 1 321935"/>
              <a:gd name="f155" fmla="*/ f119 1 482727"/>
              <a:gd name="f156" fmla="*/ f120 1 321935"/>
              <a:gd name="f157" fmla="*/ f121 1 482727"/>
              <a:gd name="f158" fmla="*/ f122 1 321935"/>
              <a:gd name="f159" fmla="*/ f123 1 482727"/>
              <a:gd name="f160" fmla="*/ f80 1 f87"/>
              <a:gd name="f161" fmla="*/ f81 1 f87"/>
              <a:gd name="f162" fmla="*/ f80 1 f88"/>
              <a:gd name="f163" fmla="*/ f82 1 f88"/>
              <a:gd name="f164" fmla="*/ f125 1 f87"/>
              <a:gd name="f165" fmla="*/ f126 1 f88"/>
              <a:gd name="f166" fmla="*/ f127 1 f87"/>
              <a:gd name="f167" fmla="*/ f128 1 f87"/>
              <a:gd name="f168" fmla="*/ f129 1 f88"/>
              <a:gd name="f169" fmla="*/ f130 1 f87"/>
              <a:gd name="f170" fmla="*/ f131 1 f88"/>
              <a:gd name="f171" fmla="*/ f132 1 f87"/>
              <a:gd name="f172" fmla="*/ f133 1 f88"/>
              <a:gd name="f173" fmla="*/ f134 1 f87"/>
              <a:gd name="f174" fmla="*/ f135 1 f88"/>
              <a:gd name="f175" fmla="*/ f136 1 f87"/>
              <a:gd name="f176" fmla="*/ f137 1 f88"/>
              <a:gd name="f177" fmla="*/ f138 1 f87"/>
              <a:gd name="f178" fmla="*/ f139 1 f88"/>
              <a:gd name="f179" fmla="*/ f140 1 f87"/>
              <a:gd name="f180" fmla="*/ f141 1 f88"/>
              <a:gd name="f181" fmla="*/ f142 1 f87"/>
              <a:gd name="f182" fmla="*/ f143 1 f87"/>
              <a:gd name="f183" fmla="*/ f144 1 f88"/>
              <a:gd name="f184" fmla="*/ f145 1 f87"/>
              <a:gd name="f185" fmla="*/ f146 1 f87"/>
              <a:gd name="f186" fmla="*/ f147 1 f88"/>
              <a:gd name="f187" fmla="*/ f148 1 f87"/>
              <a:gd name="f188" fmla="*/ f149 1 f88"/>
              <a:gd name="f189" fmla="*/ f150 1 f87"/>
              <a:gd name="f190" fmla="*/ f151 1 f87"/>
              <a:gd name="f191" fmla="*/ f152 1 f88"/>
              <a:gd name="f192" fmla="*/ f153 1 f87"/>
              <a:gd name="f193" fmla="*/ f154 1 f88"/>
              <a:gd name="f194" fmla="*/ f155 1 f87"/>
              <a:gd name="f195" fmla="*/ f156 1 f88"/>
              <a:gd name="f196" fmla="*/ f157 1 f87"/>
              <a:gd name="f197" fmla="*/ f158 1 f88"/>
              <a:gd name="f198" fmla="*/ f159 1 f87"/>
              <a:gd name="f199" fmla="*/ f160 f78 1"/>
              <a:gd name="f200" fmla="*/ f161 f78 1"/>
              <a:gd name="f201" fmla="*/ f163 f79 1"/>
              <a:gd name="f202" fmla="*/ f162 f79 1"/>
              <a:gd name="f203" fmla="*/ f164 f78 1"/>
              <a:gd name="f204" fmla="*/ f165 f79 1"/>
              <a:gd name="f205" fmla="*/ f166 f78 1"/>
              <a:gd name="f206" fmla="*/ f167 f78 1"/>
              <a:gd name="f207" fmla="*/ f168 f79 1"/>
              <a:gd name="f208" fmla="*/ f169 f78 1"/>
              <a:gd name="f209" fmla="*/ f170 f79 1"/>
              <a:gd name="f210" fmla="*/ f171 f78 1"/>
              <a:gd name="f211" fmla="*/ f172 f79 1"/>
              <a:gd name="f212" fmla="*/ f173 f78 1"/>
              <a:gd name="f213" fmla="*/ f174 f79 1"/>
              <a:gd name="f214" fmla="*/ f175 f78 1"/>
              <a:gd name="f215" fmla="*/ f176 f79 1"/>
              <a:gd name="f216" fmla="*/ f177 f78 1"/>
              <a:gd name="f217" fmla="*/ f178 f79 1"/>
              <a:gd name="f218" fmla="*/ f179 f78 1"/>
              <a:gd name="f219" fmla="*/ f180 f79 1"/>
              <a:gd name="f220" fmla="*/ f181 f78 1"/>
              <a:gd name="f221" fmla="*/ f182 f78 1"/>
              <a:gd name="f222" fmla="*/ f183 f79 1"/>
              <a:gd name="f223" fmla="*/ f184 f78 1"/>
              <a:gd name="f224" fmla="*/ f185 f78 1"/>
              <a:gd name="f225" fmla="*/ f186 f79 1"/>
              <a:gd name="f226" fmla="*/ f187 f78 1"/>
              <a:gd name="f227" fmla="*/ f188 f79 1"/>
              <a:gd name="f228" fmla="*/ f189 f78 1"/>
              <a:gd name="f229" fmla="*/ f190 f78 1"/>
              <a:gd name="f230" fmla="*/ f191 f79 1"/>
              <a:gd name="f231" fmla="*/ f192 f78 1"/>
              <a:gd name="f232" fmla="*/ f193 f79 1"/>
              <a:gd name="f233" fmla="*/ f194 f78 1"/>
              <a:gd name="f234" fmla="*/ f195 f79 1"/>
              <a:gd name="f235" fmla="*/ f196 f78 1"/>
              <a:gd name="f236" fmla="*/ f197 f79 1"/>
              <a:gd name="f237" fmla="*/ f198 f78 1"/>
            </a:gdLst>
            <a:ahLst/>
            <a:cxnLst>
              <a:cxn ang="3cd4">
                <a:pos x="hc" y="t"/>
              </a:cxn>
              <a:cxn ang="0">
                <a:pos x="r" y="vc"/>
              </a:cxn>
              <a:cxn ang="cd4">
                <a:pos x="hc" y="b"/>
              </a:cxn>
              <a:cxn ang="cd2">
                <a:pos x="l" y="vc"/>
              </a:cxn>
              <a:cxn ang="f124">
                <a:pos x="f203" y="f204"/>
              </a:cxn>
              <a:cxn ang="f124">
                <a:pos x="f205" y="f204"/>
              </a:cxn>
              <a:cxn ang="f124">
                <a:pos x="f206" y="f207"/>
              </a:cxn>
              <a:cxn ang="f124">
                <a:pos x="f208" y="f209"/>
              </a:cxn>
              <a:cxn ang="f124">
                <a:pos x="f210" y="f211"/>
              </a:cxn>
              <a:cxn ang="f124">
                <a:pos x="f212" y="f213"/>
              </a:cxn>
              <a:cxn ang="f124">
                <a:pos x="f214" y="f215"/>
              </a:cxn>
              <a:cxn ang="f124">
                <a:pos x="f216" y="f217"/>
              </a:cxn>
              <a:cxn ang="f124">
                <a:pos x="f218" y="f217"/>
              </a:cxn>
              <a:cxn ang="f124">
                <a:pos x="f218" y="f219"/>
              </a:cxn>
              <a:cxn ang="f124">
                <a:pos x="f220" y="f219"/>
              </a:cxn>
              <a:cxn ang="f124">
                <a:pos x="f221" y="f222"/>
              </a:cxn>
              <a:cxn ang="f124">
                <a:pos x="f223" y="f222"/>
              </a:cxn>
              <a:cxn ang="f124">
                <a:pos x="f224" y="f225"/>
              </a:cxn>
              <a:cxn ang="f124">
                <a:pos x="f226" y="f227"/>
              </a:cxn>
              <a:cxn ang="f124">
                <a:pos x="f228" y="f227"/>
              </a:cxn>
              <a:cxn ang="f124">
                <a:pos x="f229" y="f230"/>
              </a:cxn>
              <a:cxn ang="f124">
                <a:pos x="f231" y="f232"/>
              </a:cxn>
              <a:cxn ang="f124">
                <a:pos x="f233" y="f234"/>
              </a:cxn>
              <a:cxn ang="f124">
                <a:pos x="f235" y="f236"/>
              </a:cxn>
              <a:cxn ang="f124">
                <a:pos x="f203" y="f236"/>
              </a:cxn>
              <a:cxn ang="f124">
                <a:pos x="f237" y="f217"/>
              </a:cxn>
              <a:cxn ang="f124">
                <a:pos x="f203" y="f204"/>
              </a:cxn>
            </a:cxnLst>
            <a:rect l="f199" t="f202" r="f200" b="f201"/>
            <a:pathLst>
              <a:path w="482727" h="321935">
                <a:moveTo>
                  <a:pt x="f8" y="f9"/>
                </a:moveTo>
                <a:lnTo>
                  <a:pt x="f10" y="f9"/>
                </a:lnTo>
                <a:lnTo>
                  <a:pt x="f11" y="f12"/>
                </a:lnTo>
                <a:cubicBezTo>
                  <a:pt x="f13" y="f14"/>
                  <a:pt x="f15" y="f16"/>
                  <a:pt x="f17" y="f18"/>
                </a:cubicBezTo>
                <a:cubicBezTo>
                  <a:pt x="f19" y="f20"/>
                  <a:pt x="f21" y="f22"/>
                  <a:pt x="f23" y="f24"/>
                </a:cubicBezTo>
                <a:lnTo>
                  <a:pt x="f25" y="f26"/>
                </a:lnTo>
                <a:cubicBezTo>
                  <a:pt x="f27" y="f28"/>
                  <a:pt x="f29" y="f30"/>
                  <a:pt x="f31" y="f32"/>
                </a:cubicBezTo>
                <a:lnTo>
                  <a:pt x="f33" y="f34"/>
                </a:lnTo>
                <a:lnTo>
                  <a:pt x="f5" y="f34"/>
                </a:lnTo>
                <a:lnTo>
                  <a:pt x="f5" y="f35"/>
                </a:lnTo>
                <a:lnTo>
                  <a:pt x="f36" y="f35"/>
                </a:lnTo>
                <a:cubicBezTo>
                  <a:pt x="f37" y="f35"/>
                  <a:pt x="f38" y="f39"/>
                  <a:pt x="f40" y="f39"/>
                </a:cubicBezTo>
                <a:cubicBezTo>
                  <a:pt x="f41" y="f39"/>
                  <a:pt x="f42" y="f39"/>
                  <a:pt x="f43" y="f39"/>
                </a:cubicBezTo>
                <a:cubicBezTo>
                  <a:pt x="f44" y="f39"/>
                  <a:pt x="f45" y="f46"/>
                  <a:pt x="f45" y="f47"/>
                </a:cubicBezTo>
                <a:cubicBezTo>
                  <a:pt x="f45" y="f48"/>
                  <a:pt x="f49" y="f50"/>
                  <a:pt x="f51" y="f52"/>
                </a:cubicBezTo>
                <a:cubicBezTo>
                  <a:pt x="f53" y="f52"/>
                  <a:pt x="f54" y="f52"/>
                  <a:pt x="f55" y="f52"/>
                </a:cubicBezTo>
                <a:cubicBezTo>
                  <a:pt x="f56" y="f52"/>
                  <a:pt x="f57" y="f58"/>
                  <a:pt x="f57" y="f59"/>
                </a:cubicBezTo>
                <a:cubicBezTo>
                  <a:pt x="f57" y="f60"/>
                  <a:pt x="f61" y="f62"/>
                  <a:pt x="f63" y="f64"/>
                </a:cubicBezTo>
                <a:cubicBezTo>
                  <a:pt x="f65" y="f66"/>
                  <a:pt x="f67" y="f68"/>
                  <a:pt x="f67" y="f69"/>
                </a:cubicBezTo>
                <a:cubicBezTo>
                  <a:pt x="f67" y="f70"/>
                  <a:pt x="f71" y="f72"/>
                  <a:pt x="f73" y="f72"/>
                </a:cubicBezTo>
                <a:lnTo>
                  <a:pt x="f8" y="f72"/>
                </a:lnTo>
                <a:cubicBezTo>
                  <a:pt x="f74" y="f72"/>
                  <a:pt x="f6" y="f75"/>
                  <a:pt x="f6" y="f34"/>
                </a:cubicBezTo>
                <a:cubicBezTo>
                  <a:pt x="f6" y="f76"/>
                  <a:pt x="f74" y="f9"/>
                  <a:pt x="f8" y="f9"/>
                </a:cubicBezTo>
                <a:close/>
              </a:path>
            </a:pathLst>
          </a:custGeom>
          <a:solidFill>
            <a:srgbClr val="FFFFFF"/>
          </a:solidFill>
          <a:ln w="19046"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fr-BE" sz="16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04DD294-01F0-4B3F-9161-F5604F48AF2B}"/>
              </a:ext>
            </a:extLst>
          </p:cNvPr>
          <p:cNvPicPr>
            <a:picLocks noChangeAspect="1"/>
          </p:cNvPicPr>
          <p:nvPr/>
        </p:nvPicPr>
        <p:blipFill>
          <a:blip r:embed="rId2"/>
          <a:stretch>
            <a:fillRect/>
          </a:stretch>
        </p:blipFill>
        <p:spPr>
          <a:xfrm>
            <a:off x="2563922" y="160641"/>
            <a:ext cx="7136133" cy="6603321"/>
          </a:xfrm>
          <a:prstGeom prst="rect">
            <a:avLst/>
          </a:prstGeom>
          <a:noFill/>
          <a:ln cap="flat">
            <a:noFill/>
          </a:ln>
        </p:spPr>
      </p:pic>
      <p:sp>
        <p:nvSpPr>
          <p:cNvPr id="3" name="ZoneTexte 2">
            <a:extLst>
              <a:ext uri="{FF2B5EF4-FFF2-40B4-BE49-F238E27FC236}">
                <a16:creationId xmlns:a16="http://schemas.microsoft.com/office/drawing/2014/main" id="{186EA6D3-8605-464E-8A3D-BF82F801EC24}"/>
              </a:ext>
            </a:extLst>
          </p:cNvPr>
          <p:cNvSpPr txBox="1"/>
          <p:nvPr/>
        </p:nvSpPr>
        <p:spPr>
          <a:xfrm>
            <a:off x="2903841" y="4460790"/>
            <a:ext cx="4065376" cy="1477332"/>
          </a:xfrm>
          <a:prstGeom prst="rect">
            <a:avLst/>
          </a:prstGeom>
          <a:solidFill>
            <a:srgbClr val="002060"/>
          </a:solid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Page réservée à la demande d’inscription via un formulaire.</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fr-BE" sz="1800" b="0" i="0" u="none" strike="noStrike" kern="1200" cap="none" spc="0" normalizeH="0" baseline="0" noProof="0">
                <a:ln>
                  <a:noFill/>
                </a:ln>
                <a:solidFill>
                  <a:srgbClr val="FFFFFF"/>
                </a:solidFill>
                <a:effectLst/>
                <a:uLnTx/>
                <a:uFillTx/>
                <a:latin typeface="Calibri"/>
                <a:ea typeface="+mn-ea"/>
                <a:cs typeface="+mn-cs"/>
              </a:rPr>
              <a:t>L’acceptation sera validée par un membre du CA. La procédure est détaillée sur cette page.</a:t>
            </a:r>
          </a:p>
        </p:txBody>
      </p:sp>
    </p:spTree>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472C4"/>
        </a:solidFill>
        <a:ln cap="flat">
          <a:solidFill>
            <a:schemeClr val="bg1"/>
          </a:solidFill>
          <a:prstDash val="solid"/>
        </a:ln>
      </a:spPr>
      <a:bodyPr vert="horz" wrap="square" lIns="91440" tIns="45720" rIns="91440" bIns="45720" anchor="ctr" anchorCtr="0" compatLnSpc="1">
        <a:noAutofit/>
      </a:bodyPr>
      <a:lstStyle>
        <a:defPPr marL="0" marR="0" indent="0" algn="l" defTabSz="914400" rtl="0" fontAlgn="auto" hangingPunct="1">
          <a:lnSpc>
            <a:spcPct val="100000"/>
          </a:lnSpc>
          <a:spcBef>
            <a:spcPts val="0"/>
          </a:spcBef>
          <a:spcAft>
            <a:spcPts val="0"/>
          </a:spcAft>
          <a:buNone/>
          <a:tabLst/>
          <a:defRPr sz="1600" b="0" i="0" u="none" strike="noStrike" kern="1200" cap="none" spc="0" baseline="0">
            <a:solidFill>
              <a:srgbClr val="F2F2F2"/>
            </a:solidFill>
            <a:uFillTx/>
            <a:latin typeface="Calibri"/>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780</Words>
  <Application>Microsoft Office PowerPoint</Application>
  <PresentationFormat>Grand écran</PresentationFormat>
  <Paragraphs>54</Paragraphs>
  <Slides>28</Slides>
  <Notes>0</Notes>
  <HiddenSlides>0</HiddenSlides>
  <MMClips>0</MMClips>
  <ScaleCrop>false</ScaleCrop>
  <HeadingPairs>
    <vt:vector size="6" baseType="variant">
      <vt:variant>
        <vt:lpstr>Polices utilisées</vt:lpstr>
      </vt:variant>
      <vt:variant>
        <vt:i4>4</vt:i4>
      </vt:variant>
      <vt:variant>
        <vt:lpstr>Thème</vt:lpstr>
      </vt:variant>
      <vt:variant>
        <vt:i4>2</vt:i4>
      </vt:variant>
      <vt:variant>
        <vt:lpstr>Titres des diapositives</vt:lpstr>
      </vt:variant>
      <vt:variant>
        <vt:i4>28</vt:i4>
      </vt:variant>
    </vt:vector>
  </HeadingPairs>
  <TitlesOfParts>
    <vt:vector size="34" baseType="lpstr">
      <vt:lpstr>Arial</vt:lpstr>
      <vt:lpstr>Calibri</vt:lpstr>
      <vt:lpstr>Calibri Light</vt:lpstr>
      <vt:lpstr>helvetica-w01-roman</vt:lpstr>
      <vt:lpstr>1_Thème Office</vt:lpstr>
      <vt:lpstr>2_Thème Office</vt:lpstr>
      <vt:lpstr>Tutoriel de présentation du site BMW Moto Passion et de ses principales rubriques</vt:lpstr>
      <vt:lpstr>Table des matières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Jean-Claude Coppe</dc:creator>
  <cp:lastModifiedBy>Jean-Claude Coppe</cp:lastModifiedBy>
  <cp:revision>4</cp:revision>
  <dcterms:created xsi:type="dcterms:W3CDTF">2020-01-13T15:30:12Z</dcterms:created>
  <dcterms:modified xsi:type="dcterms:W3CDTF">2020-01-13T16:19:00Z</dcterms:modified>
</cp:coreProperties>
</file>