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8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5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4B54A-631F-40C9-9E50-423CF68155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3BCBD7-5F94-4DCB-BE86-EDC123A0B6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0B6AF5-5C90-4059-AA5D-727F10BE5F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EBFDCE-5878-422A-A13A-C6C13A8BD2CD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D5F5C6-473C-43C9-817B-3CFB209D82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A7E753-979B-4FD6-BDF2-D141C191CA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BE032B-F0F1-4F12-AD2B-CAE81BA2A534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47129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22EFD-05C7-4452-B486-52EF706E047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4CF671-1193-4492-A08A-D679953AF14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FBF6F2-8C0C-4FD5-BE24-6B658F1EA06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7A75A9-FC39-4155-B384-D9F3631D5302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BF6110-50BC-44E8-8619-C47CBE6B2D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54C154-9FE3-489A-B54E-85FB0035AA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3C70FA-D4D4-4104-8BAD-023B72F5513B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896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19DC2B-97EB-43F0-8486-E1C3BA1B7DC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44D29E-C72B-484D-911E-D505E84B54C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9233F9-2025-4B69-841A-44296E2626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8BDAE4-EE58-43B1-9C05-DD4B9A3F4A57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0141F-FE8D-4605-BB30-393F5A5403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1FA851-A3AF-41E1-BB72-601EBAE020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557EC8-4ECF-481E-958A-C8FF956CE3B6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8525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4B54A-631F-40C9-9E50-423CF68155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3BCBD7-5F94-4DCB-BE86-EDC123A0B6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0B6AF5-5C90-4059-AA5D-727F10BE5F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EBFDCE-5878-422A-A13A-C6C13A8BD2CD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D5F5C6-473C-43C9-817B-3CFB209D82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A7E753-979B-4FD6-BDF2-D141C191CA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BE032B-F0F1-4F12-AD2B-CAE81BA2A534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652399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C0CF0-DDCC-4ED0-9A11-2A9CF72951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F869D-8DA4-4801-AB13-E8542627CC1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9D4064-6FE8-41CE-87C1-BE43E547D5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FD14B6-EF4B-4E01-8BFC-39ECC1C5DD8D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992C08-AFEC-4614-ACCE-E893B91B7E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569AAB-5052-4A8B-9C13-306ECD141E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496526-CD0C-4468-A965-34F346080FCB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71907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6B4F5-3FF7-4164-A6FD-8557438B26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0BB31B-F3DF-45E4-80E7-2F2D947BD8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808064-8C2B-4B65-8B8E-AB9A70CA82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AFC0C7-CAD5-4A44-8793-FDC50F84C127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5E2A47-3494-4F09-B700-BBA47A181F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328235-5CD5-4775-8021-75DDE91593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5DEAF0-8EB3-4E68-B92B-A3B2BF43254D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6935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16F45-9864-41A0-A0A3-9E3BAB3B34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09696D-EDD8-403B-9878-81492D9DADD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D9BA38-FF1F-4816-93AE-A7135A022BC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F0E576-DE8C-41F5-AF5B-3CB80075D0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49E0DD-EE0E-4BC5-843C-1644991B8985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241CE2-620B-4054-825A-113EBD7909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C4E367-989D-4B65-85BD-3805EE0500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88541F-D7E4-4638-B72C-27A02FC90D67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7013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EF3AB-9D57-4F4B-AFD0-A9A91C30C6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E328F-D37B-41E0-8523-BB0FFACB0F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6D7DAD-370B-43CA-839A-8EC287EF428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F64FE7-B703-478C-A4BC-31127255756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0F2B958-C92A-4984-96C4-B51D1668FD9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18FC28-61A6-4584-9093-C1FA27D677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21B2D4-F9F1-4BB5-8119-45705B51F815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04C4A3-594B-4E31-A7E1-93CC5B349C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E7152E-D5C1-48C0-9DAA-12F0E2BFED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84147D-99E4-424F-8CE2-985BC29E59F6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4589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A7D3B-F0A5-4C3F-958A-B9F878E0F7A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67AE1E-025B-445A-87A0-3A2F68851D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5F7B80-E047-41F7-9A0B-C52BDA57AADF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9121F4-393C-435F-B337-8983071BDB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D65174-A6CD-4B96-9DFB-D1BD6B5940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146BD6-CE77-4836-9503-DD53D69F4FB3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9933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6F0DDE-7F95-4061-A17E-E521B7A472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0690DA-1055-49BC-AE73-43308354C23B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D3F37F-9907-4650-8B07-A956AF329A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E56111-2CB8-4D37-B400-F60944AAB5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511198-A155-4892-9ED4-B2C1FE96947E}" type="slidenum">
              <a:t>‹N°›</a:t>
            </a:fld>
            <a:endParaRPr lang="fr-BE"/>
          </a:p>
        </p:txBody>
      </p:sp>
      <p:sp>
        <p:nvSpPr>
          <p:cNvPr id="5" name="Bouton d'action : Retour 5">
            <a:hlinkClick r:id="" action="ppaction://noaction"/>
            <a:extLst>
              <a:ext uri="{FF2B5EF4-FFF2-40B4-BE49-F238E27FC236}">
                <a16:creationId xmlns:a16="http://schemas.microsoft.com/office/drawing/2014/main" id="{8E2352F8-CBC0-4526-94CB-191A417550B4}"/>
              </a:ext>
            </a:extLst>
          </p:cNvPr>
          <p:cNvSpPr/>
          <p:nvPr/>
        </p:nvSpPr>
        <p:spPr>
          <a:xfrm>
            <a:off x="11241020" y="6039355"/>
            <a:ext cx="719331" cy="633980"/>
          </a:xfrm>
          <a:custGeom>
            <a:avLst/>
            <a:gdLst>
              <a:gd name="f0" fmla="val 10800000"/>
              <a:gd name="f1" fmla="val 5400000"/>
              <a:gd name="f2" fmla="val w"/>
              <a:gd name="f3" fmla="val h"/>
              <a:gd name="f4" fmla="val ss"/>
              <a:gd name="f5" fmla="val 0"/>
              <a:gd name="f6" fmla="+- 0 0 5400000"/>
              <a:gd name="f7" fmla="abs f2"/>
              <a:gd name="f8" fmla="abs f3"/>
              <a:gd name="f9" fmla="abs f4"/>
              <a:gd name="f10" fmla="val f5"/>
              <a:gd name="f11" fmla="?: f7 f2 1"/>
              <a:gd name="f12" fmla="?: f8 f3 1"/>
              <a:gd name="f13" fmla="?: f9 f4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*/ f24 1 2"/>
              <a:gd name="f29" fmla="*/ f25 1 2"/>
              <a:gd name="f30" fmla="min f25 f24"/>
              <a:gd name="f31" fmla="+- f10 f28 0"/>
              <a:gd name="f32" fmla="+- f10 f29 0"/>
              <a:gd name="f33" fmla="*/ f30 3 1"/>
              <a:gd name="f34" fmla="*/ f33 1 8"/>
              <a:gd name="f35" fmla="*/ f33 1 4"/>
              <a:gd name="f36" fmla="*/ f32 f18 1"/>
              <a:gd name="f37" fmla="+- f31 0 f34"/>
              <a:gd name="f38" fmla="+- f31 f34 0"/>
              <a:gd name="f39" fmla="+- f32 0 f34"/>
              <a:gd name="f40" fmla="+- f32 f34 0"/>
              <a:gd name="f41" fmla="*/ f35 7 1"/>
              <a:gd name="f42" fmla="*/ f35 3 1"/>
              <a:gd name="f43" fmla="*/ f35 5 1"/>
              <a:gd name="f44" fmla="*/ f35 1 4"/>
              <a:gd name="f45" fmla="*/ f35 1 8"/>
              <a:gd name="f46" fmla="*/ f41 1 8"/>
              <a:gd name="f47" fmla="*/ f42 1 4"/>
              <a:gd name="f48" fmla="*/ f43 1 8"/>
              <a:gd name="f49" fmla="*/ f42 1 8"/>
              <a:gd name="f50" fmla="+- f37 f44 0"/>
              <a:gd name="f51" fmla="+- f39 f44 0"/>
              <a:gd name="f52" fmla="*/ f40 f18 1"/>
              <a:gd name="f53" fmla="*/ f37 f18 1"/>
              <a:gd name="f54" fmla="*/ f45 f18 1"/>
              <a:gd name="f55" fmla="*/ f39 f18 1"/>
              <a:gd name="f56" fmla="*/ f38 f18 1"/>
              <a:gd name="f57" fmla="+- f37 f47 0"/>
              <a:gd name="f58" fmla="+- f37 f48 0"/>
              <a:gd name="f59" fmla="+- f39 f46 0"/>
              <a:gd name="f60" fmla="+- f39 f47 0"/>
              <a:gd name="f61" fmla="+- f39 f48 0"/>
              <a:gd name="f62" fmla="+- f39 f49 0"/>
              <a:gd name="f63" fmla="*/ f50 f18 1"/>
              <a:gd name="f64" fmla="*/ f51 f18 1"/>
              <a:gd name="f65" fmla="*/ f49 f18 1"/>
              <a:gd name="f66" fmla="*/ f60 f18 1"/>
              <a:gd name="f67" fmla="*/ f61 f18 1"/>
              <a:gd name="f68" fmla="*/ f58 f18 1"/>
              <a:gd name="f69" fmla="*/ f62 f18 1"/>
              <a:gd name="f70" fmla="*/ f57 f18 1"/>
              <a:gd name="f71" fmla="*/ f59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3" r="f26" b="f27"/>
            <a:pathLst>
              <a:path stroke="0">
                <a:moveTo>
                  <a:pt x="f23" y="f23"/>
                </a:moveTo>
                <a:lnTo>
                  <a:pt x="f26" y="f23"/>
                </a:lnTo>
                <a:lnTo>
                  <a:pt x="f26" y="f27"/>
                </a:lnTo>
                <a:lnTo>
                  <a:pt x="f23" y="f27"/>
                </a:lnTo>
                <a:close/>
                <a:moveTo>
                  <a:pt x="f52" y="f63"/>
                </a:moveTo>
                <a:lnTo>
                  <a:pt x="f66" y="f53"/>
                </a:lnTo>
                <a:lnTo>
                  <a:pt x="f36" y="f63"/>
                </a:lnTo>
                <a:lnTo>
                  <a:pt x="f67" y="f63"/>
                </a:lnTo>
                <a:lnTo>
                  <a:pt x="f67" y="f68"/>
                </a:lnTo>
                <a:arcTo wR="f54" hR="f54" stAng="f5" swAng="f1"/>
                <a:lnTo>
                  <a:pt x="f69" y="f70"/>
                </a:lnTo>
                <a:arcTo wR="f54" hR="f54" stAng="f1" swAng="f1"/>
                <a:lnTo>
                  <a:pt x="f64" y="f63"/>
                </a:lnTo>
                <a:lnTo>
                  <a:pt x="f55" y="f63"/>
                </a:lnTo>
                <a:lnTo>
                  <a:pt x="f55" y="f68"/>
                </a:lnTo>
                <a:arcTo wR="f65" hR="f65" stAng="f0" swAng="f6"/>
                <a:lnTo>
                  <a:pt x="f36" y="f56"/>
                </a:lnTo>
                <a:arcTo wR="f65" hR="f65" stAng="f1" swAng="f6"/>
                <a:lnTo>
                  <a:pt x="f71" y="f63"/>
                </a:lnTo>
                <a:close/>
              </a:path>
              <a:path stroke="0">
                <a:moveTo>
                  <a:pt x="f52" y="f63"/>
                </a:moveTo>
                <a:lnTo>
                  <a:pt x="f66" y="f53"/>
                </a:lnTo>
                <a:lnTo>
                  <a:pt x="f36" y="f63"/>
                </a:lnTo>
                <a:lnTo>
                  <a:pt x="f67" y="f63"/>
                </a:lnTo>
                <a:lnTo>
                  <a:pt x="f67" y="f68"/>
                </a:lnTo>
                <a:arcTo wR="f54" hR="f54" stAng="f5" swAng="f1"/>
                <a:lnTo>
                  <a:pt x="f69" y="f70"/>
                </a:lnTo>
                <a:arcTo wR="f54" hR="f54" stAng="f1" swAng="f1"/>
                <a:lnTo>
                  <a:pt x="f64" y="f63"/>
                </a:lnTo>
                <a:lnTo>
                  <a:pt x="f55" y="f63"/>
                </a:lnTo>
                <a:lnTo>
                  <a:pt x="f55" y="f68"/>
                </a:lnTo>
                <a:arcTo wR="f65" hR="f65" stAng="f0" swAng="f6"/>
                <a:lnTo>
                  <a:pt x="f36" y="f56"/>
                </a:lnTo>
                <a:arcTo wR="f65" hR="f65" stAng="f1" swAng="f6"/>
                <a:lnTo>
                  <a:pt x="f71" y="f63"/>
                </a:lnTo>
                <a:close/>
              </a:path>
              <a:path fill="none">
                <a:moveTo>
                  <a:pt x="f52" y="f63"/>
                </a:moveTo>
                <a:lnTo>
                  <a:pt x="f71" y="f63"/>
                </a:lnTo>
                <a:lnTo>
                  <a:pt x="f71" y="f68"/>
                </a:lnTo>
                <a:arcTo wR="f65" hR="f65" stAng="f5" swAng="f1"/>
                <a:lnTo>
                  <a:pt x="f69" y="f56"/>
                </a:lnTo>
                <a:arcTo wR="f65" hR="f65" stAng="f1" swAng="f1"/>
                <a:lnTo>
                  <a:pt x="f55" y="f63"/>
                </a:lnTo>
                <a:lnTo>
                  <a:pt x="f64" y="f63"/>
                </a:lnTo>
                <a:lnTo>
                  <a:pt x="f64" y="f68"/>
                </a:lnTo>
                <a:arcTo wR="f54" hR="f54" stAng="f0" swAng="f6"/>
                <a:lnTo>
                  <a:pt x="f36" y="f70"/>
                </a:lnTo>
                <a:arcTo wR="f54" hR="f54" stAng="f1" swAng="f6"/>
                <a:lnTo>
                  <a:pt x="f67" y="f63"/>
                </a:lnTo>
                <a:lnTo>
                  <a:pt x="f36" y="f63"/>
                </a:lnTo>
                <a:lnTo>
                  <a:pt x="f66" y="f53"/>
                </a:lnTo>
                <a:close/>
              </a:path>
              <a:path fill="none">
                <a:moveTo>
                  <a:pt x="f23" y="f23"/>
                </a:moveTo>
                <a:lnTo>
                  <a:pt x="f26" y="f23"/>
                </a:lnTo>
                <a:lnTo>
                  <a:pt x="f26" y="f27"/>
                </a:lnTo>
                <a:lnTo>
                  <a:pt x="f23" y="f27"/>
                </a:lnTo>
                <a:close/>
              </a:path>
            </a:pathLst>
          </a:custGeom>
          <a:solidFill>
            <a:srgbClr val="8FAADC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13671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80296-42DD-4B12-9731-25D8695DF3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F21D31-1ABF-423B-886B-EB233B8590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B15346-206B-4CB9-B460-5F2FF7473DE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B50AB8-04E0-4EF9-9AA9-7105DF1F2A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88AAE4-139D-46B7-A00B-4C18FD0E0EC3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4FE992-1228-4A0B-8DE2-878B0D6639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B97C0C-E7F6-430B-9300-C995AC60E2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8BB4CC-79F0-4BB7-BFBE-B5604F8AEB63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345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C0CF0-DDCC-4ED0-9A11-2A9CF72951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F869D-8DA4-4801-AB13-E8542627CC1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9D4064-6FE8-41CE-87C1-BE43E547D5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FD14B6-EF4B-4E01-8BFC-39ECC1C5DD8D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992C08-AFEC-4614-ACCE-E893B91B7E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569AAB-5052-4A8B-9C13-306ECD141E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496526-CD0C-4468-A965-34F346080FCB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106469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9B6C3-930D-41A3-9AE1-7B6D4E8819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F9FBF19-76CD-4D35-A49B-A656FF544B4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fr-BE" sz="3200"/>
            </a:lvl1pPr>
          </a:lstStyle>
          <a:p>
            <a:pPr lvl="0"/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1E651A-6821-41A1-96D8-19FDF8D3C70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840E3E-CB81-4F88-9AAD-6C4851DD73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2AC565-3207-4176-B356-6592B28F83DD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9F2EA4-2ED3-4507-938C-7AFE13C1C9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74B34A-BDF6-424D-A737-5936B1E824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AE27DE-BEB3-45D6-B4D9-97BB17F6AD5E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9815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22EFD-05C7-4452-B486-52EF706E047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4CF671-1193-4492-A08A-D679953AF14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FBF6F2-8C0C-4FD5-BE24-6B658F1EA06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7A75A9-FC39-4155-B384-D9F3631D5302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BF6110-50BC-44E8-8619-C47CBE6B2D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54C154-9FE3-489A-B54E-85FB0035AA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3C70FA-D4D4-4104-8BAD-023B72F5513B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7413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19DC2B-97EB-43F0-8486-E1C3BA1B7DC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44D29E-C72B-484D-911E-D505E84B54C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9233F9-2025-4B69-841A-44296E2626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8BDAE4-EE58-43B1-9C05-DD4B9A3F4A57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0141F-FE8D-4605-BB30-393F5A5403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1FA851-A3AF-41E1-BB72-601EBAE020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557EC8-4ECF-481E-958A-C8FF956CE3B6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513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6B4F5-3FF7-4164-A6FD-8557438B26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0BB31B-F3DF-45E4-80E7-2F2D947BD8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808064-8C2B-4B65-8B8E-AB9A70CA82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AFC0C7-CAD5-4A44-8793-FDC50F84C127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5E2A47-3494-4F09-B700-BBA47A181F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328235-5CD5-4775-8021-75DDE91593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5DEAF0-8EB3-4E68-B92B-A3B2BF43254D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848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16F45-9864-41A0-A0A3-9E3BAB3B34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09696D-EDD8-403B-9878-81492D9DADD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D9BA38-FF1F-4816-93AE-A7135A022BC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F0E576-DE8C-41F5-AF5B-3CB80075D0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49E0DD-EE0E-4BC5-843C-1644991B8985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241CE2-620B-4054-825A-113EBD7909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C4E367-989D-4B65-85BD-3805EE0500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88541F-D7E4-4638-B72C-27A02FC90D67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780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EF3AB-9D57-4F4B-AFD0-A9A91C30C6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E328F-D37B-41E0-8523-BB0FFACB0F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6D7DAD-370B-43CA-839A-8EC287EF428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F64FE7-B703-478C-A4BC-31127255756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0F2B958-C92A-4984-96C4-B51D1668FD9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18FC28-61A6-4584-9093-C1FA27D677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21B2D4-F9F1-4BB5-8119-45705B51F815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04C4A3-594B-4E31-A7E1-93CC5B349C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E7152E-D5C1-48C0-9DAA-12F0E2BFED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84147D-99E4-424F-8CE2-985BC29E59F6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231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A7D3B-F0A5-4C3F-958A-B9F878E0F7A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67AE1E-025B-445A-87A0-3A2F68851D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5F7B80-E047-41F7-9A0B-C52BDA57AADF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9121F4-393C-435F-B337-8983071BDB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D65174-A6CD-4B96-9DFB-D1BD6B5940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146BD6-CE77-4836-9503-DD53D69F4FB3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127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6F0DDE-7F95-4061-A17E-E521B7A472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0690DA-1055-49BC-AE73-43308354C23B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D3F37F-9907-4650-8B07-A956AF329A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E56111-2CB8-4D37-B400-F60944AAB5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511198-A155-4892-9ED4-B2C1FE96947E}" type="slidenum">
              <a:t>‹N°›</a:t>
            </a:fld>
            <a:endParaRPr lang="fr-BE"/>
          </a:p>
        </p:txBody>
      </p:sp>
      <p:sp>
        <p:nvSpPr>
          <p:cNvPr id="5" name="Bouton d'action : Retour 5">
            <a:hlinkClick r:id="" action="ppaction://noaction"/>
            <a:extLst>
              <a:ext uri="{FF2B5EF4-FFF2-40B4-BE49-F238E27FC236}">
                <a16:creationId xmlns:a16="http://schemas.microsoft.com/office/drawing/2014/main" id="{8E2352F8-CBC0-4526-94CB-191A417550B4}"/>
              </a:ext>
            </a:extLst>
          </p:cNvPr>
          <p:cNvSpPr/>
          <p:nvPr/>
        </p:nvSpPr>
        <p:spPr>
          <a:xfrm>
            <a:off x="11241020" y="6039355"/>
            <a:ext cx="719331" cy="633980"/>
          </a:xfrm>
          <a:custGeom>
            <a:avLst/>
            <a:gdLst>
              <a:gd name="f0" fmla="val 10800000"/>
              <a:gd name="f1" fmla="val 5400000"/>
              <a:gd name="f2" fmla="val w"/>
              <a:gd name="f3" fmla="val h"/>
              <a:gd name="f4" fmla="val ss"/>
              <a:gd name="f5" fmla="val 0"/>
              <a:gd name="f6" fmla="+- 0 0 5400000"/>
              <a:gd name="f7" fmla="abs f2"/>
              <a:gd name="f8" fmla="abs f3"/>
              <a:gd name="f9" fmla="abs f4"/>
              <a:gd name="f10" fmla="val f5"/>
              <a:gd name="f11" fmla="?: f7 f2 1"/>
              <a:gd name="f12" fmla="?: f8 f3 1"/>
              <a:gd name="f13" fmla="?: f9 f4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10 f18 1"/>
              <a:gd name="f24" fmla="+- f22 0 f10"/>
              <a:gd name="f25" fmla="+- f21 0 f10"/>
              <a:gd name="f26" fmla="*/ f21 f18 1"/>
              <a:gd name="f27" fmla="*/ f22 f18 1"/>
              <a:gd name="f28" fmla="*/ f24 1 2"/>
              <a:gd name="f29" fmla="*/ f25 1 2"/>
              <a:gd name="f30" fmla="min f25 f24"/>
              <a:gd name="f31" fmla="+- f10 f28 0"/>
              <a:gd name="f32" fmla="+- f10 f29 0"/>
              <a:gd name="f33" fmla="*/ f30 3 1"/>
              <a:gd name="f34" fmla="*/ f33 1 8"/>
              <a:gd name="f35" fmla="*/ f33 1 4"/>
              <a:gd name="f36" fmla="*/ f32 f18 1"/>
              <a:gd name="f37" fmla="+- f31 0 f34"/>
              <a:gd name="f38" fmla="+- f31 f34 0"/>
              <a:gd name="f39" fmla="+- f32 0 f34"/>
              <a:gd name="f40" fmla="+- f32 f34 0"/>
              <a:gd name="f41" fmla="*/ f35 7 1"/>
              <a:gd name="f42" fmla="*/ f35 3 1"/>
              <a:gd name="f43" fmla="*/ f35 5 1"/>
              <a:gd name="f44" fmla="*/ f35 1 4"/>
              <a:gd name="f45" fmla="*/ f35 1 8"/>
              <a:gd name="f46" fmla="*/ f41 1 8"/>
              <a:gd name="f47" fmla="*/ f42 1 4"/>
              <a:gd name="f48" fmla="*/ f43 1 8"/>
              <a:gd name="f49" fmla="*/ f42 1 8"/>
              <a:gd name="f50" fmla="+- f37 f44 0"/>
              <a:gd name="f51" fmla="+- f39 f44 0"/>
              <a:gd name="f52" fmla="*/ f40 f18 1"/>
              <a:gd name="f53" fmla="*/ f37 f18 1"/>
              <a:gd name="f54" fmla="*/ f45 f18 1"/>
              <a:gd name="f55" fmla="*/ f39 f18 1"/>
              <a:gd name="f56" fmla="*/ f38 f18 1"/>
              <a:gd name="f57" fmla="+- f37 f47 0"/>
              <a:gd name="f58" fmla="+- f37 f48 0"/>
              <a:gd name="f59" fmla="+- f39 f46 0"/>
              <a:gd name="f60" fmla="+- f39 f47 0"/>
              <a:gd name="f61" fmla="+- f39 f48 0"/>
              <a:gd name="f62" fmla="+- f39 f49 0"/>
              <a:gd name="f63" fmla="*/ f50 f18 1"/>
              <a:gd name="f64" fmla="*/ f51 f18 1"/>
              <a:gd name="f65" fmla="*/ f49 f18 1"/>
              <a:gd name="f66" fmla="*/ f60 f18 1"/>
              <a:gd name="f67" fmla="*/ f61 f18 1"/>
              <a:gd name="f68" fmla="*/ f58 f18 1"/>
              <a:gd name="f69" fmla="*/ f62 f18 1"/>
              <a:gd name="f70" fmla="*/ f57 f18 1"/>
              <a:gd name="f71" fmla="*/ f59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3" r="f26" b="f27"/>
            <a:pathLst>
              <a:path stroke="0">
                <a:moveTo>
                  <a:pt x="f23" y="f23"/>
                </a:moveTo>
                <a:lnTo>
                  <a:pt x="f26" y="f23"/>
                </a:lnTo>
                <a:lnTo>
                  <a:pt x="f26" y="f27"/>
                </a:lnTo>
                <a:lnTo>
                  <a:pt x="f23" y="f27"/>
                </a:lnTo>
                <a:close/>
                <a:moveTo>
                  <a:pt x="f52" y="f63"/>
                </a:moveTo>
                <a:lnTo>
                  <a:pt x="f66" y="f53"/>
                </a:lnTo>
                <a:lnTo>
                  <a:pt x="f36" y="f63"/>
                </a:lnTo>
                <a:lnTo>
                  <a:pt x="f67" y="f63"/>
                </a:lnTo>
                <a:lnTo>
                  <a:pt x="f67" y="f68"/>
                </a:lnTo>
                <a:arcTo wR="f54" hR="f54" stAng="f5" swAng="f1"/>
                <a:lnTo>
                  <a:pt x="f69" y="f70"/>
                </a:lnTo>
                <a:arcTo wR="f54" hR="f54" stAng="f1" swAng="f1"/>
                <a:lnTo>
                  <a:pt x="f64" y="f63"/>
                </a:lnTo>
                <a:lnTo>
                  <a:pt x="f55" y="f63"/>
                </a:lnTo>
                <a:lnTo>
                  <a:pt x="f55" y="f68"/>
                </a:lnTo>
                <a:arcTo wR="f65" hR="f65" stAng="f0" swAng="f6"/>
                <a:lnTo>
                  <a:pt x="f36" y="f56"/>
                </a:lnTo>
                <a:arcTo wR="f65" hR="f65" stAng="f1" swAng="f6"/>
                <a:lnTo>
                  <a:pt x="f71" y="f63"/>
                </a:lnTo>
                <a:close/>
              </a:path>
              <a:path stroke="0">
                <a:moveTo>
                  <a:pt x="f52" y="f63"/>
                </a:moveTo>
                <a:lnTo>
                  <a:pt x="f66" y="f53"/>
                </a:lnTo>
                <a:lnTo>
                  <a:pt x="f36" y="f63"/>
                </a:lnTo>
                <a:lnTo>
                  <a:pt x="f67" y="f63"/>
                </a:lnTo>
                <a:lnTo>
                  <a:pt x="f67" y="f68"/>
                </a:lnTo>
                <a:arcTo wR="f54" hR="f54" stAng="f5" swAng="f1"/>
                <a:lnTo>
                  <a:pt x="f69" y="f70"/>
                </a:lnTo>
                <a:arcTo wR="f54" hR="f54" stAng="f1" swAng="f1"/>
                <a:lnTo>
                  <a:pt x="f64" y="f63"/>
                </a:lnTo>
                <a:lnTo>
                  <a:pt x="f55" y="f63"/>
                </a:lnTo>
                <a:lnTo>
                  <a:pt x="f55" y="f68"/>
                </a:lnTo>
                <a:arcTo wR="f65" hR="f65" stAng="f0" swAng="f6"/>
                <a:lnTo>
                  <a:pt x="f36" y="f56"/>
                </a:lnTo>
                <a:arcTo wR="f65" hR="f65" stAng="f1" swAng="f6"/>
                <a:lnTo>
                  <a:pt x="f71" y="f63"/>
                </a:lnTo>
                <a:close/>
              </a:path>
              <a:path fill="none">
                <a:moveTo>
                  <a:pt x="f52" y="f63"/>
                </a:moveTo>
                <a:lnTo>
                  <a:pt x="f71" y="f63"/>
                </a:lnTo>
                <a:lnTo>
                  <a:pt x="f71" y="f68"/>
                </a:lnTo>
                <a:arcTo wR="f65" hR="f65" stAng="f5" swAng="f1"/>
                <a:lnTo>
                  <a:pt x="f69" y="f56"/>
                </a:lnTo>
                <a:arcTo wR="f65" hR="f65" stAng="f1" swAng="f1"/>
                <a:lnTo>
                  <a:pt x="f55" y="f63"/>
                </a:lnTo>
                <a:lnTo>
                  <a:pt x="f64" y="f63"/>
                </a:lnTo>
                <a:lnTo>
                  <a:pt x="f64" y="f68"/>
                </a:lnTo>
                <a:arcTo wR="f54" hR="f54" stAng="f0" swAng="f6"/>
                <a:lnTo>
                  <a:pt x="f36" y="f70"/>
                </a:lnTo>
                <a:arcTo wR="f54" hR="f54" stAng="f1" swAng="f6"/>
                <a:lnTo>
                  <a:pt x="f67" y="f63"/>
                </a:lnTo>
                <a:lnTo>
                  <a:pt x="f36" y="f63"/>
                </a:lnTo>
                <a:lnTo>
                  <a:pt x="f66" y="f53"/>
                </a:lnTo>
                <a:close/>
              </a:path>
              <a:path fill="none">
                <a:moveTo>
                  <a:pt x="f23" y="f23"/>
                </a:moveTo>
                <a:lnTo>
                  <a:pt x="f26" y="f23"/>
                </a:lnTo>
                <a:lnTo>
                  <a:pt x="f26" y="f27"/>
                </a:lnTo>
                <a:lnTo>
                  <a:pt x="f23" y="f27"/>
                </a:lnTo>
                <a:close/>
              </a:path>
            </a:pathLst>
          </a:custGeom>
          <a:solidFill>
            <a:srgbClr val="8FAADC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31670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80296-42DD-4B12-9731-25D8695DF3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F21D31-1ABF-423B-886B-EB233B8590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B15346-206B-4CB9-B460-5F2FF7473DE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B50AB8-04E0-4EF9-9AA9-7105DF1F2A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88AAE4-139D-46B7-A00B-4C18FD0E0EC3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4FE992-1228-4A0B-8DE2-878B0D6639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B97C0C-E7F6-430B-9300-C995AC60E2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8BB4CC-79F0-4BB7-BFBE-B5604F8AEB63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180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9B6C3-930D-41A3-9AE1-7B6D4E8819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F9FBF19-76CD-4D35-A49B-A656FF544B4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fr-BE" sz="3200"/>
            </a:lvl1pPr>
          </a:lstStyle>
          <a:p>
            <a:pPr lvl="0"/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1E651A-6821-41A1-96D8-19FDF8D3C70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840E3E-CB81-4F88-9AAD-6C4851DD73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2AC565-3207-4176-B356-6592B28F83DD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9F2EA4-2ED3-4507-938C-7AFE13C1C9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74B34A-BDF6-424D-A737-5936B1E824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AE27DE-BEB3-45D6-B4D9-97BB17F6AD5E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398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C15DFD-20A9-475D-81BD-E46295D52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fr-FR"/>
              <a:t>Table des matières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9F178-62BE-4336-9EBA-5DD3B98118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9C9EBA-0593-465F-9FE9-9A0549BE5AC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52331C8-D704-4518-B145-B148205B9370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42F6FD-7C03-47D1-B6E1-38A08091315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EFDEC2-679C-469F-8F94-4C6755F29A6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7488735-28F2-4277-AFAC-9A654155EE83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42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1" i="0" u="none" strike="noStrike" kern="1200" cap="none" spc="0" baseline="0">
          <a:solidFill>
            <a:srgbClr val="FFFFFF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C15DFD-20A9-475D-81BD-E46295D52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fr-FR"/>
              <a:t>Table des matières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9F178-62BE-4336-9EBA-5DD3B98118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9C9EBA-0593-465F-9FE9-9A0549BE5AC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52331C8-D704-4518-B145-B148205B9370}" type="datetime1">
              <a:rPr lang="fr-BE"/>
              <a:pPr lvl="0"/>
              <a:t>13-01-20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42F6FD-7C03-47D1-B6E1-38A08091315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EFDEC2-679C-469F-8F94-4C6755F29A6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7488735-28F2-4277-AFAC-9A654155EE83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221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0" marR="0" lvl="0" indent="0" algn="ctr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1" i="0" u="none" strike="noStrike" kern="1200" cap="none" spc="0" baseline="0">
          <a:solidFill>
            <a:srgbClr val="FFFFFF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4.xml"/><Relationship Id="rId5" Type="http://schemas.openxmlformats.org/officeDocument/2006/relationships/slide" Target="slide15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E58A8-4F9A-4480-9CE5-D36D66D9410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36192" y="2231830"/>
            <a:ext cx="9144000" cy="2387598"/>
          </a:xfrm>
          <a:solidFill>
            <a:srgbClr val="002060"/>
          </a:solidFill>
        </p:spPr>
        <p:txBody>
          <a:bodyPr/>
          <a:lstStyle/>
          <a:p>
            <a:pPr lvl="0"/>
            <a:r>
              <a:rPr lang="fr-BE" sz="5400"/>
              <a:t>Tutoriel de présentation du site BMW Moto Passion et de ses principales rubriques</a:t>
            </a:r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id="{1872E0EC-0A1C-46B4-8310-66BA1D6401C2}"/>
              </a:ext>
            </a:extLst>
          </p:cNvPr>
          <p:cNvSpPr txBox="1"/>
          <p:nvPr/>
        </p:nvSpPr>
        <p:spPr>
          <a:xfrm>
            <a:off x="524252" y="6317452"/>
            <a:ext cx="1926339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Jc Coppe 2020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BCBCEB-7ACB-4BCB-B7D9-6A02A8914706}"/>
              </a:ext>
            </a:extLst>
          </p:cNvPr>
          <p:cNvSpPr txBox="1"/>
          <p:nvPr/>
        </p:nvSpPr>
        <p:spPr>
          <a:xfrm>
            <a:off x="4311719" y="5188934"/>
            <a:ext cx="3592946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</a:rPr>
              <a:t>Partie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DDC15473-3987-4D2A-A0C2-3920B6B6D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776" y="100657"/>
            <a:ext cx="6656832" cy="66323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F1CC2447-2172-4E60-8EF0-286301766D4E}"/>
              </a:ext>
            </a:extLst>
          </p:cNvPr>
          <p:cNvSpPr txBox="1"/>
          <p:nvPr/>
        </p:nvSpPr>
        <p:spPr>
          <a:xfrm>
            <a:off x="4259302" y="2304288"/>
            <a:ext cx="2824252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Bar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comment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F1E70D-DDA6-4217-AD7D-A3F40B1E6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52" y="100584"/>
            <a:ext cx="9214344" cy="66568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9139815B-BC2B-4A65-AD4D-23597688D548}"/>
              </a:ext>
            </a:extLst>
          </p:cNvPr>
          <p:cNvSpPr txBox="1"/>
          <p:nvPr/>
        </p:nvSpPr>
        <p:spPr>
          <a:xfrm>
            <a:off x="4937760" y="2023868"/>
            <a:ext cx="2913891" cy="923333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salle de réunion au rez-de-chaussée.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63CE9F-1A46-4D49-9E44-2F05B54C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92" y="159041"/>
            <a:ext cx="6166420" cy="65399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472CF0E5-CA05-4543-A57C-AFF74A3698B1}"/>
              </a:ext>
            </a:extLst>
          </p:cNvPr>
          <p:cNvSpPr txBox="1"/>
          <p:nvPr/>
        </p:nvSpPr>
        <p:spPr>
          <a:xfrm>
            <a:off x="4172590" y="2860426"/>
            <a:ext cx="3096771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Salle de réunion 2 au premier étage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175E2D-CF14-4B05-A27C-E0EC27640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04" y="181691"/>
            <a:ext cx="6473952" cy="6434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F29E1C60-B06E-44D8-90AE-15F88AEFB2B3}"/>
              </a:ext>
            </a:extLst>
          </p:cNvPr>
          <p:cNvSpPr txBox="1"/>
          <p:nvPr/>
        </p:nvSpPr>
        <p:spPr>
          <a:xfrm>
            <a:off x="4328156" y="2563209"/>
            <a:ext cx="3535683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Petite déco sympa en rapport avec la ville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5B380A-C28F-4CAD-93B4-FFB603A37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297" y="208592"/>
            <a:ext cx="6320195" cy="65367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3BD5F4AB-CD78-465F-A09F-74A54DCC9942}"/>
              </a:ext>
            </a:extLst>
          </p:cNvPr>
          <p:cNvSpPr txBox="1"/>
          <p:nvPr/>
        </p:nvSpPr>
        <p:spPr>
          <a:xfrm>
            <a:off x="4230627" y="3429000"/>
            <a:ext cx="3998972" cy="923333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restaurant voisin où nous pouvons prendre un repas avant ou après nos réunions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0B396D94-9FA3-46DD-8371-07F6F1A9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401" y="254642"/>
            <a:ext cx="8282589" cy="64001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Graphique 5" descr="Index pointant vers la droite">
            <a:extLst>
              <a:ext uri="{FF2B5EF4-FFF2-40B4-BE49-F238E27FC236}">
                <a16:creationId xmlns:a16="http://schemas.microsoft.com/office/drawing/2014/main" id="{5E116DB4-DC31-4AFD-BEF4-9DBDD1536FE7}"/>
              </a:ext>
            </a:extLst>
          </p:cNvPr>
          <p:cNvSpPr/>
          <p:nvPr/>
        </p:nvSpPr>
        <p:spPr>
          <a:xfrm rot="14503957">
            <a:off x="3906459" y="2020218"/>
            <a:ext cx="482730" cy="3219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2727"/>
              <a:gd name="f7" fmla="val 321935"/>
              <a:gd name="f8" fmla="val 453993"/>
              <a:gd name="f9" fmla="val 80572"/>
              <a:gd name="f10" fmla="val 169529"/>
              <a:gd name="f11" fmla="val 275844"/>
              <a:gd name="f12" fmla="val 57010"/>
              <a:gd name="f13" fmla="val 291360"/>
              <a:gd name="f14" fmla="val 53562"/>
              <a:gd name="f15" fmla="val 301130"/>
              <a:gd name="f16" fmla="val 38046"/>
              <a:gd name="f17" fmla="val 297682"/>
              <a:gd name="f18" fmla="val 22530"/>
              <a:gd name="f19" fmla="val 294234"/>
              <a:gd name="f20" fmla="val 7014"/>
              <a:gd name="f21" fmla="val 278717"/>
              <a:gd name="f22" fmla="val -2756"/>
              <a:gd name="f23" fmla="val 263201"/>
              <a:gd name="f24" fmla="val 692"/>
              <a:gd name="f25" fmla="val 108039"/>
              <a:gd name="f26" fmla="val 35173"/>
              <a:gd name="f27" fmla="val 102292"/>
              <a:gd name="f28" fmla="val 36897"/>
              <a:gd name="f29" fmla="val 96545"/>
              <a:gd name="f30" fmla="val 40345"/>
              <a:gd name="f31" fmla="val 91948"/>
              <a:gd name="f32" fmla="val 46092"/>
              <a:gd name="f33" fmla="val 43101"/>
              <a:gd name="f34" fmla="val 109306"/>
              <a:gd name="f35" fmla="val 275962"/>
              <a:gd name="f36" fmla="val 28734"/>
              <a:gd name="f37" fmla="val 69536"/>
              <a:gd name="f38" fmla="val 72409"/>
              <a:gd name="f39" fmla="val 321936"/>
              <a:gd name="f40" fmla="val 149416"/>
              <a:gd name="f41" fmla="val 167805"/>
              <a:gd name="f42" fmla="val 228721"/>
              <a:gd name="f43" fmla="val 252857"/>
              <a:gd name="f44" fmla="val 271821"/>
              <a:gd name="f45" fmla="val 287338"/>
              <a:gd name="f46" fmla="val 306419"/>
              <a:gd name="f47" fmla="val 287455"/>
              <a:gd name="f48" fmla="val 278260"/>
              <a:gd name="f49" fmla="val 283889"/>
              <a:gd name="f50" fmla="val 270215"/>
              <a:gd name="f51" fmla="val 278143"/>
              <a:gd name="f52" fmla="val 264468"/>
              <a:gd name="f53" fmla="val 279292"/>
              <a:gd name="f54" fmla="val 280441"/>
              <a:gd name="f55" fmla="val 281591"/>
              <a:gd name="f56" fmla="val 300555"/>
              <a:gd name="f57" fmla="val 316071"/>
              <a:gd name="f58" fmla="val 248952"/>
              <a:gd name="f59" fmla="val 229988"/>
              <a:gd name="f60" fmla="val 220793"/>
              <a:gd name="f61" fmla="val 312623"/>
              <a:gd name="f62" fmla="val 212173"/>
              <a:gd name="f63" fmla="val 306302"/>
              <a:gd name="f64" fmla="val 205851"/>
              <a:gd name="f65" fmla="val 321818"/>
              <a:gd name="f66" fmla="val 202403"/>
              <a:gd name="f67" fmla="val 333312"/>
              <a:gd name="f68" fmla="val 188611"/>
              <a:gd name="f69" fmla="val 172520"/>
              <a:gd name="f70" fmla="val 153556"/>
              <a:gd name="f71" fmla="val 317795"/>
              <a:gd name="f72" fmla="val 138040"/>
              <a:gd name="f73" fmla="val 298831"/>
              <a:gd name="f74" fmla="val 470084"/>
              <a:gd name="f75" fmla="val 125397"/>
              <a:gd name="f76" fmla="val 93215"/>
              <a:gd name="f77" fmla="+- 0 0 -90"/>
              <a:gd name="f78" fmla="*/ f3 1 482727"/>
              <a:gd name="f79" fmla="*/ f4 1 321935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482727"/>
              <a:gd name="f88" fmla="*/ f84 1 321935"/>
              <a:gd name="f89" fmla="*/ 453993 f85 1"/>
              <a:gd name="f90" fmla="*/ 80572 f84 1"/>
              <a:gd name="f91" fmla="*/ 169529 f85 1"/>
              <a:gd name="f92" fmla="*/ 275844 f85 1"/>
              <a:gd name="f93" fmla="*/ 57010 f84 1"/>
              <a:gd name="f94" fmla="*/ 297682 f85 1"/>
              <a:gd name="f95" fmla="*/ 22530 f84 1"/>
              <a:gd name="f96" fmla="*/ 263201 f85 1"/>
              <a:gd name="f97" fmla="*/ 692 f84 1"/>
              <a:gd name="f98" fmla="*/ 108039 f85 1"/>
              <a:gd name="f99" fmla="*/ 35173 f84 1"/>
              <a:gd name="f100" fmla="*/ 91948 f85 1"/>
              <a:gd name="f101" fmla="*/ 46092 f84 1"/>
              <a:gd name="f102" fmla="*/ 43101 f85 1"/>
              <a:gd name="f103" fmla="*/ 109306 f84 1"/>
              <a:gd name="f104" fmla="*/ 0 f85 1"/>
              <a:gd name="f105" fmla="*/ 275962 f84 1"/>
              <a:gd name="f106" fmla="*/ 28734 f85 1"/>
              <a:gd name="f107" fmla="*/ 149416 f85 1"/>
              <a:gd name="f108" fmla="*/ 321936 f84 1"/>
              <a:gd name="f109" fmla="*/ 252857 f85 1"/>
              <a:gd name="f110" fmla="*/ 287338 f85 1"/>
              <a:gd name="f111" fmla="*/ 287455 f84 1"/>
              <a:gd name="f112" fmla="*/ 278143 f85 1"/>
              <a:gd name="f113" fmla="*/ 264468 f84 1"/>
              <a:gd name="f114" fmla="*/ 281591 f85 1"/>
              <a:gd name="f115" fmla="*/ 316071 f85 1"/>
              <a:gd name="f116" fmla="*/ 229988 f84 1"/>
              <a:gd name="f117" fmla="*/ 306302 f85 1"/>
              <a:gd name="f118" fmla="*/ 205851 f84 1"/>
              <a:gd name="f119" fmla="*/ 333312 f85 1"/>
              <a:gd name="f120" fmla="*/ 172520 f84 1"/>
              <a:gd name="f121" fmla="*/ 298831 f85 1"/>
              <a:gd name="f122" fmla="*/ 138040 f84 1"/>
              <a:gd name="f123" fmla="*/ 482727 f85 1"/>
              <a:gd name="f124" fmla="+- f86 0 f1"/>
              <a:gd name="f125" fmla="*/ f89 1 482727"/>
              <a:gd name="f126" fmla="*/ f90 1 321935"/>
              <a:gd name="f127" fmla="*/ f91 1 482727"/>
              <a:gd name="f128" fmla="*/ f92 1 482727"/>
              <a:gd name="f129" fmla="*/ f93 1 321935"/>
              <a:gd name="f130" fmla="*/ f94 1 482727"/>
              <a:gd name="f131" fmla="*/ f95 1 321935"/>
              <a:gd name="f132" fmla="*/ f96 1 482727"/>
              <a:gd name="f133" fmla="*/ f97 1 321935"/>
              <a:gd name="f134" fmla="*/ f98 1 482727"/>
              <a:gd name="f135" fmla="*/ f99 1 321935"/>
              <a:gd name="f136" fmla="*/ f100 1 482727"/>
              <a:gd name="f137" fmla="*/ f101 1 321935"/>
              <a:gd name="f138" fmla="*/ f102 1 482727"/>
              <a:gd name="f139" fmla="*/ f103 1 321935"/>
              <a:gd name="f140" fmla="*/ f104 1 482727"/>
              <a:gd name="f141" fmla="*/ f105 1 321935"/>
              <a:gd name="f142" fmla="*/ f106 1 482727"/>
              <a:gd name="f143" fmla="*/ f107 1 482727"/>
              <a:gd name="f144" fmla="*/ f108 1 321935"/>
              <a:gd name="f145" fmla="*/ f109 1 482727"/>
              <a:gd name="f146" fmla="*/ f110 1 482727"/>
              <a:gd name="f147" fmla="*/ f111 1 321935"/>
              <a:gd name="f148" fmla="*/ f112 1 482727"/>
              <a:gd name="f149" fmla="*/ f113 1 321935"/>
              <a:gd name="f150" fmla="*/ f114 1 482727"/>
              <a:gd name="f151" fmla="*/ f115 1 482727"/>
              <a:gd name="f152" fmla="*/ f116 1 321935"/>
              <a:gd name="f153" fmla="*/ f117 1 482727"/>
              <a:gd name="f154" fmla="*/ f118 1 321935"/>
              <a:gd name="f155" fmla="*/ f119 1 482727"/>
              <a:gd name="f156" fmla="*/ f120 1 321935"/>
              <a:gd name="f157" fmla="*/ f121 1 482727"/>
              <a:gd name="f158" fmla="*/ f122 1 321935"/>
              <a:gd name="f159" fmla="*/ f123 1 482727"/>
              <a:gd name="f160" fmla="*/ f80 1 f87"/>
              <a:gd name="f161" fmla="*/ f81 1 f87"/>
              <a:gd name="f162" fmla="*/ f80 1 f88"/>
              <a:gd name="f163" fmla="*/ f82 1 f88"/>
              <a:gd name="f164" fmla="*/ f125 1 f87"/>
              <a:gd name="f165" fmla="*/ f126 1 f88"/>
              <a:gd name="f166" fmla="*/ f127 1 f87"/>
              <a:gd name="f167" fmla="*/ f128 1 f87"/>
              <a:gd name="f168" fmla="*/ f129 1 f88"/>
              <a:gd name="f169" fmla="*/ f130 1 f87"/>
              <a:gd name="f170" fmla="*/ f131 1 f88"/>
              <a:gd name="f171" fmla="*/ f132 1 f87"/>
              <a:gd name="f172" fmla="*/ f133 1 f88"/>
              <a:gd name="f173" fmla="*/ f134 1 f87"/>
              <a:gd name="f174" fmla="*/ f135 1 f88"/>
              <a:gd name="f175" fmla="*/ f136 1 f87"/>
              <a:gd name="f176" fmla="*/ f137 1 f88"/>
              <a:gd name="f177" fmla="*/ f138 1 f87"/>
              <a:gd name="f178" fmla="*/ f139 1 f88"/>
              <a:gd name="f179" fmla="*/ f140 1 f87"/>
              <a:gd name="f180" fmla="*/ f141 1 f88"/>
              <a:gd name="f181" fmla="*/ f142 1 f87"/>
              <a:gd name="f182" fmla="*/ f143 1 f87"/>
              <a:gd name="f183" fmla="*/ f144 1 f88"/>
              <a:gd name="f184" fmla="*/ f145 1 f87"/>
              <a:gd name="f185" fmla="*/ f146 1 f87"/>
              <a:gd name="f186" fmla="*/ f147 1 f88"/>
              <a:gd name="f187" fmla="*/ f148 1 f87"/>
              <a:gd name="f188" fmla="*/ f149 1 f88"/>
              <a:gd name="f189" fmla="*/ f150 1 f87"/>
              <a:gd name="f190" fmla="*/ f151 1 f87"/>
              <a:gd name="f191" fmla="*/ f152 1 f88"/>
              <a:gd name="f192" fmla="*/ f153 1 f87"/>
              <a:gd name="f193" fmla="*/ f154 1 f88"/>
              <a:gd name="f194" fmla="*/ f155 1 f87"/>
              <a:gd name="f195" fmla="*/ f156 1 f88"/>
              <a:gd name="f196" fmla="*/ f157 1 f87"/>
              <a:gd name="f197" fmla="*/ f158 1 f88"/>
              <a:gd name="f198" fmla="*/ f159 1 f87"/>
              <a:gd name="f199" fmla="*/ f160 f78 1"/>
              <a:gd name="f200" fmla="*/ f161 f78 1"/>
              <a:gd name="f201" fmla="*/ f163 f79 1"/>
              <a:gd name="f202" fmla="*/ f162 f79 1"/>
              <a:gd name="f203" fmla="*/ f164 f78 1"/>
              <a:gd name="f204" fmla="*/ f165 f79 1"/>
              <a:gd name="f205" fmla="*/ f166 f78 1"/>
              <a:gd name="f206" fmla="*/ f167 f78 1"/>
              <a:gd name="f207" fmla="*/ f168 f79 1"/>
              <a:gd name="f208" fmla="*/ f169 f78 1"/>
              <a:gd name="f209" fmla="*/ f170 f79 1"/>
              <a:gd name="f210" fmla="*/ f171 f78 1"/>
              <a:gd name="f211" fmla="*/ f172 f79 1"/>
              <a:gd name="f212" fmla="*/ f173 f78 1"/>
              <a:gd name="f213" fmla="*/ f174 f79 1"/>
              <a:gd name="f214" fmla="*/ f175 f78 1"/>
              <a:gd name="f215" fmla="*/ f176 f79 1"/>
              <a:gd name="f216" fmla="*/ f177 f78 1"/>
              <a:gd name="f217" fmla="*/ f178 f79 1"/>
              <a:gd name="f218" fmla="*/ f179 f78 1"/>
              <a:gd name="f219" fmla="*/ f180 f79 1"/>
              <a:gd name="f220" fmla="*/ f181 f78 1"/>
              <a:gd name="f221" fmla="*/ f182 f78 1"/>
              <a:gd name="f222" fmla="*/ f183 f79 1"/>
              <a:gd name="f223" fmla="*/ f184 f78 1"/>
              <a:gd name="f224" fmla="*/ f185 f78 1"/>
              <a:gd name="f225" fmla="*/ f186 f79 1"/>
              <a:gd name="f226" fmla="*/ f187 f78 1"/>
              <a:gd name="f227" fmla="*/ f188 f79 1"/>
              <a:gd name="f228" fmla="*/ f189 f78 1"/>
              <a:gd name="f229" fmla="*/ f190 f78 1"/>
              <a:gd name="f230" fmla="*/ f191 f79 1"/>
              <a:gd name="f231" fmla="*/ f192 f78 1"/>
              <a:gd name="f232" fmla="*/ f193 f79 1"/>
              <a:gd name="f233" fmla="*/ f194 f78 1"/>
              <a:gd name="f234" fmla="*/ f195 f79 1"/>
              <a:gd name="f235" fmla="*/ f196 f78 1"/>
              <a:gd name="f236" fmla="*/ f197 f79 1"/>
              <a:gd name="f237" fmla="*/ f198 f7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4">
                <a:pos x="f203" y="f204"/>
              </a:cxn>
              <a:cxn ang="f124">
                <a:pos x="f205" y="f204"/>
              </a:cxn>
              <a:cxn ang="f124">
                <a:pos x="f206" y="f207"/>
              </a:cxn>
              <a:cxn ang="f124">
                <a:pos x="f208" y="f209"/>
              </a:cxn>
              <a:cxn ang="f124">
                <a:pos x="f210" y="f211"/>
              </a:cxn>
              <a:cxn ang="f124">
                <a:pos x="f212" y="f213"/>
              </a:cxn>
              <a:cxn ang="f124">
                <a:pos x="f214" y="f215"/>
              </a:cxn>
              <a:cxn ang="f124">
                <a:pos x="f216" y="f217"/>
              </a:cxn>
              <a:cxn ang="f124">
                <a:pos x="f218" y="f217"/>
              </a:cxn>
              <a:cxn ang="f124">
                <a:pos x="f218" y="f219"/>
              </a:cxn>
              <a:cxn ang="f124">
                <a:pos x="f220" y="f219"/>
              </a:cxn>
              <a:cxn ang="f124">
                <a:pos x="f221" y="f222"/>
              </a:cxn>
              <a:cxn ang="f124">
                <a:pos x="f223" y="f222"/>
              </a:cxn>
              <a:cxn ang="f124">
                <a:pos x="f224" y="f225"/>
              </a:cxn>
              <a:cxn ang="f124">
                <a:pos x="f226" y="f227"/>
              </a:cxn>
              <a:cxn ang="f124">
                <a:pos x="f228" y="f227"/>
              </a:cxn>
              <a:cxn ang="f124">
                <a:pos x="f229" y="f230"/>
              </a:cxn>
              <a:cxn ang="f124">
                <a:pos x="f231" y="f232"/>
              </a:cxn>
              <a:cxn ang="f124">
                <a:pos x="f233" y="f234"/>
              </a:cxn>
              <a:cxn ang="f124">
                <a:pos x="f235" y="f236"/>
              </a:cxn>
              <a:cxn ang="f124">
                <a:pos x="f203" y="f236"/>
              </a:cxn>
              <a:cxn ang="f124">
                <a:pos x="f237" y="f217"/>
              </a:cxn>
              <a:cxn ang="f124">
                <a:pos x="f203" y="f204"/>
              </a:cxn>
            </a:cxnLst>
            <a:rect l="f199" t="f202" r="f200" b="f201"/>
            <a:pathLst>
              <a:path w="482727" h="321935">
                <a:moveTo>
                  <a:pt x="f8" y="f9"/>
                </a:moveTo>
                <a:lnTo>
                  <a:pt x="f10" y="f9"/>
                </a:lnTo>
                <a:lnTo>
                  <a:pt x="f11" y="f12"/>
                </a:ln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lnTo>
                  <a:pt x="f25" y="f26"/>
                </a:ln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5" y="f34"/>
                </a:lnTo>
                <a:lnTo>
                  <a:pt x="f5" y="f35"/>
                </a:lnTo>
                <a:lnTo>
                  <a:pt x="f36" y="f35"/>
                </a:lnTo>
                <a:cubicBezTo>
                  <a:pt x="f37" y="f35"/>
                  <a:pt x="f38" y="f39"/>
                  <a:pt x="f40" y="f39"/>
                </a:cubicBezTo>
                <a:cubicBezTo>
                  <a:pt x="f41" y="f39"/>
                  <a:pt x="f42" y="f39"/>
                  <a:pt x="f43" y="f39"/>
                </a:cubicBezTo>
                <a:cubicBezTo>
                  <a:pt x="f44" y="f39"/>
                  <a:pt x="f45" y="f46"/>
                  <a:pt x="f45" y="f47"/>
                </a:cubicBezTo>
                <a:cubicBezTo>
                  <a:pt x="f45" y="f48"/>
                  <a:pt x="f49" y="f50"/>
                  <a:pt x="f51" y="f52"/>
                </a:cubicBezTo>
                <a:cubicBezTo>
                  <a:pt x="f53" y="f52"/>
                  <a:pt x="f54" y="f52"/>
                  <a:pt x="f55" y="f52"/>
                </a:cubicBezTo>
                <a:cubicBezTo>
                  <a:pt x="f56" y="f52"/>
                  <a:pt x="f57" y="f58"/>
                  <a:pt x="f57" y="f59"/>
                </a:cubicBezTo>
                <a:cubicBezTo>
                  <a:pt x="f57" y="f60"/>
                  <a:pt x="f61" y="f62"/>
                  <a:pt x="f63" y="f64"/>
                </a:cubicBezTo>
                <a:cubicBezTo>
                  <a:pt x="f65" y="f66"/>
                  <a:pt x="f67" y="f68"/>
                  <a:pt x="f67" y="f69"/>
                </a:cubicBezTo>
                <a:cubicBezTo>
                  <a:pt x="f67" y="f70"/>
                  <a:pt x="f71" y="f72"/>
                  <a:pt x="f73" y="f72"/>
                </a:cubicBezTo>
                <a:lnTo>
                  <a:pt x="f8" y="f72"/>
                </a:lnTo>
                <a:cubicBezTo>
                  <a:pt x="f74" y="f72"/>
                  <a:pt x="f6" y="f75"/>
                  <a:pt x="f6" y="f34"/>
                </a:cubicBezTo>
                <a:cubicBezTo>
                  <a:pt x="f6" y="f76"/>
                  <a:pt x="f74" y="f9"/>
                  <a:pt x="f8" y="f9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A7E71A-7B29-4405-B0FA-439B739F7935}"/>
              </a:ext>
            </a:extLst>
          </p:cNvPr>
          <p:cNvSpPr txBox="1"/>
          <p:nvPr/>
        </p:nvSpPr>
        <p:spPr>
          <a:xfrm>
            <a:off x="4424617" y="2469995"/>
            <a:ext cx="3621024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Onglet sous lequel sont reprises les rubriques administratives du cub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585E95E-756A-443D-A897-055741D9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736" y="174284"/>
            <a:ext cx="6204533" cy="65094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BEF1D87-5B4F-44B6-AA9E-B435AEA39EBC}"/>
              </a:ext>
            </a:extLst>
          </p:cNvPr>
          <p:cNvSpPr txBox="1"/>
          <p:nvPr/>
        </p:nvSpPr>
        <p:spPr>
          <a:xfrm>
            <a:off x="5754620" y="1292348"/>
            <a:ext cx="3096771" cy="923333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vous indiquant comment procéder à une affiliation en ligne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D31D6D-7B0F-4113-B293-4204FE4394DF}"/>
              </a:ext>
            </a:extLst>
          </p:cNvPr>
          <p:cNvSpPr txBox="1"/>
          <p:nvPr/>
        </p:nvSpPr>
        <p:spPr>
          <a:xfrm>
            <a:off x="7437116" y="3803364"/>
            <a:ext cx="2328675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Appel du formulaire d’inscription en ligne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208E22-6B48-4F2F-920C-0C513E8F83E1}"/>
              </a:ext>
            </a:extLst>
          </p:cNvPr>
          <p:cNvSpPr txBox="1"/>
          <p:nvPr/>
        </p:nvSpPr>
        <p:spPr>
          <a:xfrm>
            <a:off x="7729724" y="4986524"/>
            <a:ext cx="2645660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avec la secrétaire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7DA7C2-BDC9-451E-B170-EE1AD8355EC4}"/>
              </a:ext>
            </a:extLst>
          </p:cNvPr>
          <p:cNvSpPr txBox="1"/>
          <p:nvPr/>
        </p:nvSpPr>
        <p:spPr>
          <a:xfrm>
            <a:off x="4974336" y="5437214"/>
            <a:ext cx="2462780" cy="1200332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Boutons de téléchargement des formulaires d’inscription papier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E813DD-2427-4A9B-B6BB-3A0A78348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549" y="124742"/>
            <a:ext cx="6196907" cy="6608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0AA0ED-358D-443B-9ABA-75284562BD27}"/>
              </a:ext>
            </a:extLst>
          </p:cNvPr>
          <p:cNvSpPr txBox="1"/>
          <p:nvPr/>
        </p:nvSpPr>
        <p:spPr>
          <a:xfrm>
            <a:off x="6729983" y="3244336"/>
            <a:ext cx="2097020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Formulaire en ligne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7E5B58-F74B-4302-8314-D3F68CCA9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96" y="117573"/>
            <a:ext cx="7010403" cy="66228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460032-60EA-4B18-A368-8EC3C544B3A6}"/>
              </a:ext>
            </a:extLst>
          </p:cNvPr>
          <p:cNvSpPr txBox="1"/>
          <p:nvPr/>
        </p:nvSpPr>
        <p:spPr>
          <a:xfrm>
            <a:off x="4523235" y="1844043"/>
            <a:ext cx="4803644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statuts de l’ASBL, formule juridique du club.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0CE1AA14-1F08-42A1-A9D3-0C8DC213E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923" y="418200"/>
            <a:ext cx="6212150" cy="6021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33732262-ED9E-4112-AA37-CBAAE9C0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664" y="2357323"/>
            <a:ext cx="4739920" cy="37264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Graphique 5" descr="Index pointant vers la droite">
            <a:extLst>
              <a:ext uri="{FF2B5EF4-FFF2-40B4-BE49-F238E27FC236}">
                <a16:creationId xmlns:a16="http://schemas.microsoft.com/office/drawing/2014/main" id="{69153DA4-85BE-4086-8E31-E14C84E069BC}"/>
              </a:ext>
            </a:extLst>
          </p:cNvPr>
          <p:cNvSpPr/>
          <p:nvPr/>
        </p:nvSpPr>
        <p:spPr>
          <a:xfrm rot="10482962">
            <a:off x="4588450" y="1928506"/>
            <a:ext cx="482730" cy="3219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2727"/>
              <a:gd name="f7" fmla="val 321935"/>
              <a:gd name="f8" fmla="val 453993"/>
              <a:gd name="f9" fmla="val 80572"/>
              <a:gd name="f10" fmla="val 169529"/>
              <a:gd name="f11" fmla="val 275844"/>
              <a:gd name="f12" fmla="val 57010"/>
              <a:gd name="f13" fmla="val 291360"/>
              <a:gd name="f14" fmla="val 53562"/>
              <a:gd name="f15" fmla="val 301130"/>
              <a:gd name="f16" fmla="val 38046"/>
              <a:gd name="f17" fmla="val 297682"/>
              <a:gd name="f18" fmla="val 22530"/>
              <a:gd name="f19" fmla="val 294234"/>
              <a:gd name="f20" fmla="val 7014"/>
              <a:gd name="f21" fmla="val 278717"/>
              <a:gd name="f22" fmla="val -2756"/>
              <a:gd name="f23" fmla="val 263201"/>
              <a:gd name="f24" fmla="val 692"/>
              <a:gd name="f25" fmla="val 108039"/>
              <a:gd name="f26" fmla="val 35173"/>
              <a:gd name="f27" fmla="val 102292"/>
              <a:gd name="f28" fmla="val 36897"/>
              <a:gd name="f29" fmla="val 96545"/>
              <a:gd name="f30" fmla="val 40345"/>
              <a:gd name="f31" fmla="val 91948"/>
              <a:gd name="f32" fmla="val 46092"/>
              <a:gd name="f33" fmla="val 43101"/>
              <a:gd name="f34" fmla="val 109306"/>
              <a:gd name="f35" fmla="val 275962"/>
              <a:gd name="f36" fmla="val 28734"/>
              <a:gd name="f37" fmla="val 69536"/>
              <a:gd name="f38" fmla="val 72409"/>
              <a:gd name="f39" fmla="val 321936"/>
              <a:gd name="f40" fmla="val 149416"/>
              <a:gd name="f41" fmla="val 167805"/>
              <a:gd name="f42" fmla="val 228721"/>
              <a:gd name="f43" fmla="val 252857"/>
              <a:gd name="f44" fmla="val 271821"/>
              <a:gd name="f45" fmla="val 287338"/>
              <a:gd name="f46" fmla="val 306419"/>
              <a:gd name="f47" fmla="val 287455"/>
              <a:gd name="f48" fmla="val 278260"/>
              <a:gd name="f49" fmla="val 283889"/>
              <a:gd name="f50" fmla="val 270215"/>
              <a:gd name="f51" fmla="val 278143"/>
              <a:gd name="f52" fmla="val 264468"/>
              <a:gd name="f53" fmla="val 279292"/>
              <a:gd name="f54" fmla="val 280441"/>
              <a:gd name="f55" fmla="val 281591"/>
              <a:gd name="f56" fmla="val 300555"/>
              <a:gd name="f57" fmla="val 316071"/>
              <a:gd name="f58" fmla="val 248952"/>
              <a:gd name="f59" fmla="val 229988"/>
              <a:gd name="f60" fmla="val 220793"/>
              <a:gd name="f61" fmla="val 312623"/>
              <a:gd name="f62" fmla="val 212173"/>
              <a:gd name="f63" fmla="val 306302"/>
              <a:gd name="f64" fmla="val 205851"/>
              <a:gd name="f65" fmla="val 321818"/>
              <a:gd name="f66" fmla="val 202403"/>
              <a:gd name="f67" fmla="val 333312"/>
              <a:gd name="f68" fmla="val 188611"/>
              <a:gd name="f69" fmla="val 172520"/>
              <a:gd name="f70" fmla="val 153556"/>
              <a:gd name="f71" fmla="val 317795"/>
              <a:gd name="f72" fmla="val 138040"/>
              <a:gd name="f73" fmla="val 298831"/>
              <a:gd name="f74" fmla="val 470084"/>
              <a:gd name="f75" fmla="val 125397"/>
              <a:gd name="f76" fmla="val 93215"/>
              <a:gd name="f77" fmla="+- 0 0 -90"/>
              <a:gd name="f78" fmla="*/ f3 1 482727"/>
              <a:gd name="f79" fmla="*/ f4 1 321935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482727"/>
              <a:gd name="f88" fmla="*/ f84 1 321935"/>
              <a:gd name="f89" fmla="*/ 453993 f85 1"/>
              <a:gd name="f90" fmla="*/ 80572 f84 1"/>
              <a:gd name="f91" fmla="*/ 169529 f85 1"/>
              <a:gd name="f92" fmla="*/ 275844 f85 1"/>
              <a:gd name="f93" fmla="*/ 57010 f84 1"/>
              <a:gd name="f94" fmla="*/ 297682 f85 1"/>
              <a:gd name="f95" fmla="*/ 22530 f84 1"/>
              <a:gd name="f96" fmla="*/ 263201 f85 1"/>
              <a:gd name="f97" fmla="*/ 692 f84 1"/>
              <a:gd name="f98" fmla="*/ 108039 f85 1"/>
              <a:gd name="f99" fmla="*/ 35173 f84 1"/>
              <a:gd name="f100" fmla="*/ 91948 f85 1"/>
              <a:gd name="f101" fmla="*/ 46092 f84 1"/>
              <a:gd name="f102" fmla="*/ 43101 f85 1"/>
              <a:gd name="f103" fmla="*/ 109306 f84 1"/>
              <a:gd name="f104" fmla="*/ 0 f85 1"/>
              <a:gd name="f105" fmla="*/ 275962 f84 1"/>
              <a:gd name="f106" fmla="*/ 28734 f85 1"/>
              <a:gd name="f107" fmla="*/ 149416 f85 1"/>
              <a:gd name="f108" fmla="*/ 321936 f84 1"/>
              <a:gd name="f109" fmla="*/ 252857 f85 1"/>
              <a:gd name="f110" fmla="*/ 287338 f85 1"/>
              <a:gd name="f111" fmla="*/ 287455 f84 1"/>
              <a:gd name="f112" fmla="*/ 278143 f85 1"/>
              <a:gd name="f113" fmla="*/ 264468 f84 1"/>
              <a:gd name="f114" fmla="*/ 281591 f85 1"/>
              <a:gd name="f115" fmla="*/ 316071 f85 1"/>
              <a:gd name="f116" fmla="*/ 229988 f84 1"/>
              <a:gd name="f117" fmla="*/ 306302 f85 1"/>
              <a:gd name="f118" fmla="*/ 205851 f84 1"/>
              <a:gd name="f119" fmla="*/ 333312 f85 1"/>
              <a:gd name="f120" fmla="*/ 172520 f84 1"/>
              <a:gd name="f121" fmla="*/ 298831 f85 1"/>
              <a:gd name="f122" fmla="*/ 138040 f84 1"/>
              <a:gd name="f123" fmla="*/ 482727 f85 1"/>
              <a:gd name="f124" fmla="+- f86 0 f1"/>
              <a:gd name="f125" fmla="*/ f89 1 482727"/>
              <a:gd name="f126" fmla="*/ f90 1 321935"/>
              <a:gd name="f127" fmla="*/ f91 1 482727"/>
              <a:gd name="f128" fmla="*/ f92 1 482727"/>
              <a:gd name="f129" fmla="*/ f93 1 321935"/>
              <a:gd name="f130" fmla="*/ f94 1 482727"/>
              <a:gd name="f131" fmla="*/ f95 1 321935"/>
              <a:gd name="f132" fmla="*/ f96 1 482727"/>
              <a:gd name="f133" fmla="*/ f97 1 321935"/>
              <a:gd name="f134" fmla="*/ f98 1 482727"/>
              <a:gd name="f135" fmla="*/ f99 1 321935"/>
              <a:gd name="f136" fmla="*/ f100 1 482727"/>
              <a:gd name="f137" fmla="*/ f101 1 321935"/>
              <a:gd name="f138" fmla="*/ f102 1 482727"/>
              <a:gd name="f139" fmla="*/ f103 1 321935"/>
              <a:gd name="f140" fmla="*/ f104 1 482727"/>
              <a:gd name="f141" fmla="*/ f105 1 321935"/>
              <a:gd name="f142" fmla="*/ f106 1 482727"/>
              <a:gd name="f143" fmla="*/ f107 1 482727"/>
              <a:gd name="f144" fmla="*/ f108 1 321935"/>
              <a:gd name="f145" fmla="*/ f109 1 482727"/>
              <a:gd name="f146" fmla="*/ f110 1 482727"/>
              <a:gd name="f147" fmla="*/ f111 1 321935"/>
              <a:gd name="f148" fmla="*/ f112 1 482727"/>
              <a:gd name="f149" fmla="*/ f113 1 321935"/>
              <a:gd name="f150" fmla="*/ f114 1 482727"/>
              <a:gd name="f151" fmla="*/ f115 1 482727"/>
              <a:gd name="f152" fmla="*/ f116 1 321935"/>
              <a:gd name="f153" fmla="*/ f117 1 482727"/>
              <a:gd name="f154" fmla="*/ f118 1 321935"/>
              <a:gd name="f155" fmla="*/ f119 1 482727"/>
              <a:gd name="f156" fmla="*/ f120 1 321935"/>
              <a:gd name="f157" fmla="*/ f121 1 482727"/>
              <a:gd name="f158" fmla="*/ f122 1 321935"/>
              <a:gd name="f159" fmla="*/ f123 1 482727"/>
              <a:gd name="f160" fmla="*/ f80 1 f87"/>
              <a:gd name="f161" fmla="*/ f81 1 f87"/>
              <a:gd name="f162" fmla="*/ f80 1 f88"/>
              <a:gd name="f163" fmla="*/ f82 1 f88"/>
              <a:gd name="f164" fmla="*/ f125 1 f87"/>
              <a:gd name="f165" fmla="*/ f126 1 f88"/>
              <a:gd name="f166" fmla="*/ f127 1 f87"/>
              <a:gd name="f167" fmla="*/ f128 1 f87"/>
              <a:gd name="f168" fmla="*/ f129 1 f88"/>
              <a:gd name="f169" fmla="*/ f130 1 f87"/>
              <a:gd name="f170" fmla="*/ f131 1 f88"/>
              <a:gd name="f171" fmla="*/ f132 1 f87"/>
              <a:gd name="f172" fmla="*/ f133 1 f88"/>
              <a:gd name="f173" fmla="*/ f134 1 f87"/>
              <a:gd name="f174" fmla="*/ f135 1 f88"/>
              <a:gd name="f175" fmla="*/ f136 1 f87"/>
              <a:gd name="f176" fmla="*/ f137 1 f88"/>
              <a:gd name="f177" fmla="*/ f138 1 f87"/>
              <a:gd name="f178" fmla="*/ f139 1 f88"/>
              <a:gd name="f179" fmla="*/ f140 1 f87"/>
              <a:gd name="f180" fmla="*/ f141 1 f88"/>
              <a:gd name="f181" fmla="*/ f142 1 f87"/>
              <a:gd name="f182" fmla="*/ f143 1 f87"/>
              <a:gd name="f183" fmla="*/ f144 1 f88"/>
              <a:gd name="f184" fmla="*/ f145 1 f87"/>
              <a:gd name="f185" fmla="*/ f146 1 f87"/>
              <a:gd name="f186" fmla="*/ f147 1 f88"/>
              <a:gd name="f187" fmla="*/ f148 1 f87"/>
              <a:gd name="f188" fmla="*/ f149 1 f88"/>
              <a:gd name="f189" fmla="*/ f150 1 f87"/>
              <a:gd name="f190" fmla="*/ f151 1 f87"/>
              <a:gd name="f191" fmla="*/ f152 1 f88"/>
              <a:gd name="f192" fmla="*/ f153 1 f87"/>
              <a:gd name="f193" fmla="*/ f154 1 f88"/>
              <a:gd name="f194" fmla="*/ f155 1 f87"/>
              <a:gd name="f195" fmla="*/ f156 1 f88"/>
              <a:gd name="f196" fmla="*/ f157 1 f87"/>
              <a:gd name="f197" fmla="*/ f158 1 f88"/>
              <a:gd name="f198" fmla="*/ f159 1 f87"/>
              <a:gd name="f199" fmla="*/ f160 f78 1"/>
              <a:gd name="f200" fmla="*/ f161 f78 1"/>
              <a:gd name="f201" fmla="*/ f163 f79 1"/>
              <a:gd name="f202" fmla="*/ f162 f79 1"/>
              <a:gd name="f203" fmla="*/ f164 f78 1"/>
              <a:gd name="f204" fmla="*/ f165 f79 1"/>
              <a:gd name="f205" fmla="*/ f166 f78 1"/>
              <a:gd name="f206" fmla="*/ f167 f78 1"/>
              <a:gd name="f207" fmla="*/ f168 f79 1"/>
              <a:gd name="f208" fmla="*/ f169 f78 1"/>
              <a:gd name="f209" fmla="*/ f170 f79 1"/>
              <a:gd name="f210" fmla="*/ f171 f78 1"/>
              <a:gd name="f211" fmla="*/ f172 f79 1"/>
              <a:gd name="f212" fmla="*/ f173 f78 1"/>
              <a:gd name="f213" fmla="*/ f174 f79 1"/>
              <a:gd name="f214" fmla="*/ f175 f78 1"/>
              <a:gd name="f215" fmla="*/ f176 f79 1"/>
              <a:gd name="f216" fmla="*/ f177 f78 1"/>
              <a:gd name="f217" fmla="*/ f178 f79 1"/>
              <a:gd name="f218" fmla="*/ f179 f78 1"/>
              <a:gd name="f219" fmla="*/ f180 f79 1"/>
              <a:gd name="f220" fmla="*/ f181 f78 1"/>
              <a:gd name="f221" fmla="*/ f182 f78 1"/>
              <a:gd name="f222" fmla="*/ f183 f79 1"/>
              <a:gd name="f223" fmla="*/ f184 f78 1"/>
              <a:gd name="f224" fmla="*/ f185 f78 1"/>
              <a:gd name="f225" fmla="*/ f186 f79 1"/>
              <a:gd name="f226" fmla="*/ f187 f78 1"/>
              <a:gd name="f227" fmla="*/ f188 f79 1"/>
              <a:gd name="f228" fmla="*/ f189 f78 1"/>
              <a:gd name="f229" fmla="*/ f190 f78 1"/>
              <a:gd name="f230" fmla="*/ f191 f79 1"/>
              <a:gd name="f231" fmla="*/ f192 f78 1"/>
              <a:gd name="f232" fmla="*/ f193 f79 1"/>
              <a:gd name="f233" fmla="*/ f194 f78 1"/>
              <a:gd name="f234" fmla="*/ f195 f79 1"/>
              <a:gd name="f235" fmla="*/ f196 f78 1"/>
              <a:gd name="f236" fmla="*/ f197 f79 1"/>
              <a:gd name="f237" fmla="*/ f198 f7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4">
                <a:pos x="f203" y="f204"/>
              </a:cxn>
              <a:cxn ang="f124">
                <a:pos x="f205" y="f204"/>
              </a:cxn>
              <a:cxn ang="f124">
                <a:pos x="f206" y="f207"/>
              </a:cxn>
              <a:cxn ang="f124">
                <a:pos x="f208" y="f209"/>
              </a:cxn>
              <a:cxn ang="f124">
                <a:pos x="f210" y="f211"/>
              </a:cxn>
              <a:cxn ang="f124">
                <a:pos x="f212" y="f213"/>
              </a:cxn>
              <a:cxn ang="f124">
                <a:pos x="f214" y="f215"/>
              </a:cxn>
              <a:cxn ang="f124">
                <a:pos x="f216" y="f217"/>
              </a:cxn>
              <a:cxn ang="f124">
                <a:pos x="f218" y="f217"/>
              </a:cxn>
              <a:cxn ang="f124">
                <a:pos x="f218" y="f219"/>
              </a:cxn>
              <a:cxn ang="f124">
                <a:pos x="f220" y="f219"/>
              </a:cxn>
              <a:cxn ang="f124">
                <a:pos x="f221" y="f222"/>
              </a:cxn>
              <a:cxn ang="f124">
                <a:pos x="f223" y="f222"/>
              </a:cxn>
              <a:cxn ang="f124">
                <a:pos x="f224" y="f225"/>
              </a:cxn>
              <a:cxn ang="f124">
                <a:pos x="f226" y="f227"/>
              </a:cxn>
              <a:cxn ang="f124">
                <a:pos x="f228" y="f227"/>
              </a:cxn>
              <a:cxn ang="f124">
                <a:pos x="f229" y="f230"/>
              </a:cxn>
              <a:cxn ang="f124">
                <a:pos x="f231" y="f232"/>
              </a:cxn>
              <a:cxn ang="f124">
                <a:pos x="f233" y="f234"/>
              </a:cxn>
              <a:cxn ang="f124">
                <a:pos x="f235" y="f236"/>
              </a:cxn>
              <a:cxn ang="f124">
                <a:pos x="f203" y="f236"/>
              </a:cxn>
              <a:cxn ang="f124">
                <a:pos x="f237" y="f217"/>
              </a:cxn>
              <a:cxn ang="f124">
                <a:pos x="f203" y="f204"/>
              </a:cxn>
            </a:cxnLst>
            <a:rect l="f199" t="f202" r="f200" b="f201"/>
            <a:pathLst>
              <a:path w="482727" h="321935">
                <a:moveTo>
                  <a:pt x="f8" y="f9"/>
                </a:moveTo>
                <a:lnTo>
                  <a:pt x="f10" y="f9"/>
                </a:lnTo>
                <a:lnTo>
                  <a:pt x="f11" y="f12"/>
                </a:ln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lnTo>
                  <a:pt x="f25" y="f26"/>
                </a:ln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5" y="f34"/>
                </a:lnTo>
                <a:lnTo>
                  <a:pt x="f5" y="f35"/>
                </a:lnTo>
                <a:lnTo>
                  <a:pt x="f36" y="f35"/>
                </a:lnTo>
                <a:cubicBezTo>
                  <a:pt x="f37" y="f35"/>
                  <a:pt x="f38" y="f39"/>
                  <a:pt x="f40" y="f39"/>
                </a:cubicBezTo>
                <a:cubicBezTo>
                  <a:pt x="f41" y="f39"/>
                  <a:pt x="f42" y="f39"/>
                  <a:pt x="f43" y="f39"/>
                </a:cubicBezTo>
                <a:cubicBezTo>
                  <a:pt x="f44" y="f39"/>
                  <a:pt x="f45" y="f46"/>
                  <a:pt x="f45" y="f47"/>
                </a:cubicBezTo>
                <a:cubicBezTo>
                  <a:pt x="f45" y="f48"/>
                  <a:pt x="f49" y="f50"/>
                  <a:pt x="f51" y="f52"/>
                </a:cubicBezTo>
                <a:cubicBezTo>
                  <a:pt x="f53" y="f52"/>
                  <a:pt x="f54" y="f52"/>
                  <a:pt x="f55" y="f52"/>
                </a:cubicBezTo>
                <a:cubicBezTo>
                  <a:pt x="f56" y="f52"/>
                  <a:pt x="f57" y="f58"/>
                  <a:pt x="f57" y="f59"/>
                </a:cubicBezTo>
                <a:cubicBezTo>
                  <a:pt x="f57" y="f60"/>
                  <a:pt x="f61" y="f62"/>
                  <a:pt x="f63" y="f64"/>
                </a:cubicBezTo>
                <a:cubicBezTo>
                  <a:pt x="f65" y="f66"/>
                  <a:pt x="f67" y="f68"/>
                  <a:pt x="f67" y="f69"/>
                </a:cubicBezTo>
                <a:cubicBezTo>
                  <a:pt x="f67" y="f70"/>
                  <a:pt x="f71" y="f72"/>
                  <a:pt x="f73" y="f72"/>
                </a:cubicBezTo>
                <a:lnTo>
                  <a:pt x="f8" y="f72"/>
                </a:lnTo>
                <a:cubicBezTo>
                  <a:pt x="f74" y="f72"/>
                  <a:pt x="f6" y="f75"/>
                  <a:pt x="f6" y="f34"/>
                </a:cubicBezTo>
                <a:cubicBezTo>
                  <a:pt x="f6" y="f76"/>
                  <a:pt x="f74" y="f9"/>
                  <a:pt x="f8" y="f9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E048AC-F9F2-4287-80F8-254DF7E7FD9D}"/>
              </a:ext>
            </a:extLst>
          </p:cNvPr>
          <p:cNvSpPr txBox="1"/>
          <p:nvPr/>
        </p:nvSpPr>
        <p:spPr>
          <a:xfrm>
            <a:off x="5181603" y="1894764"/>
            <a:ext cx="4242816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Ouvre les conditions générales des activités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13C01-3F23-4BD1-BBEE-C48E040C1C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Table des matières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CAC669-BBF1-4853-9D98-29C59289AD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3" y="1722574"/>
            <a:ext cx="10515600" cy="4802191"/>
          </a:xfrm>
        </p:spPr>
        <p:txBody>
          <a:bodyPr/>
          <a:lstStyle/>
          <a:p>
            <a:pPr lvl="0">
              <a:tabLst>
                <a:tab pos="2506663" algn="l"/>
              </a:tabLst>
            </a:pPr>
            <a:r>
              <a:rPr lang="fr-BE">
                <a:solidFill>
                  <a:srgbClr val="FFFFFF"/>
                </a:solidFill>
              </a:rPr>
              <a:t>Page d’accueil		</a:t>
            </a: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FBE6A2E4-981F-4FCA-9614-E707248083FC}"/>
              </a:ext>
            </a:extLst>
          </p:cNvPr>
          <p:cNvSpPr txBox="1"/>
          <p:nvPr/>
        </p:nvSpPr>
        <p:spPr>
          <a:xfrm>
            <a:off x="838203" y="2025450"/>
            <a:ext cx="2310579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Accueil</a:t>
            </a: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052E3C55-5EB0-4F45-885A-195AE85751EF}"/>
              </a:ext>
            </a:extLst>
          </p:cNvPr>
          <p:cNvSpPr txBox="1"/>
          <p:nvPr/>
        </p:nvSpPr>
        <p:spPr>
          <a:xfrm>
            <a:off x="838203" y="2410449"/>
            <a:ext cx="2064770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</a:t>
            </a:r>
          </a:p>
        </p:txBody>
      </p:sp>
      <p:sp>
        <p:nvSpPr>
          <p:cNvPr id="6" name="ZoneTexte 10">
            <a:extLst>
              <a:ext uri="{FF2B5EF4-FFF2-40B4-BE49-F238E27FC236}">
                <a16:creationId xmlns:a16="http://schemas.microsoft.com/office/drawing/2014/main" id="{3E379C5D-90CA-41A3-A9E2-028DFDC00E14}"/>
              </a:ext>
            </a:extLst>
          </p:cNvPr>
          <p:cNvSpPr txBox="1"/>
          <p:nvPr/>
        </p:nvSpPr>
        <p:spPr>
          <a:xfrm>
            <a:off x="838203" y="2812950"/>
            <a:ext cx="2008241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Club</a:t>
            </a:r>
          </a:p>
        </p:txBody>
      </p:sp>
      <p:sp>
        <p:nvSpPr>
          <p:cNvPr id="7" name="ZoneTexte 12">
            <a:extLst>
              <a:ext uri="{FF2B5EF4-FFF2-40B4-BE49-F238E27FC236}">
                <a16:creationId xmlns:a16="http://schemas.microsoft.com/office/drawing/2014/main" id="{5654605D-391A-4751-A1E0-5AEB14DA8828}"/>
              </a:ext>
            </a:extLst>
          </p:cNvPr>
          <p:cNvSpPr txBox="1"/>
          <p:nvPr/>
        </p:nvSpPr>
        <p:spPr>
          <a:xfrm>
            <a:off x="838203" y="3203454"/>
            <a:ext cx="195907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</a:t>
            </a:r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40D127AD-A4EC-45C9-85D9-5F9DA0830441}"/>
              </a:ext>
            </a:extLst>
          </p:cNvPr>
          <p:cNvSpPr txBox="1"/>
          <p:nvPr/>
        </p:nvSpPr>
        <p:spPr>
          <a:xfrm>
            <a:off x="838203" y="3600450"/>
            <a:ext cx="2310579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Vêtements</a:t>
            </a:r>
          </a:p>
        </p:txBody>
      </p:sp>
      <p:sp>
        <p:nvSpPr>
          <p:cNvPr id="9" name="ZoneTexte 16">
            <a:extLst>
              <a:ext uri="{FF2B5EF4-FFF2-40B4-BE49-F238E27FC236}">
                <a16:creationId xmlns:a16="http://schemas.microsoft.com/office/drawing/2014/main" id="{EF528BE4-9B1C-4EE3-8011-5B735BAC7BED}"/>
              </a:ext>
            </a:extLst>
          </p:cNvPr>
          <p:cNvSpPr txBox="1"/>
          <p:nvPr/>
        </p:nvSpPr>
        <p:spPr>
          <a:xfrm>
            <a:off x="838203" y="4002950"/>
            <a:ext cx="1769802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</a:t>
            </a:r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159D555E-B8BC-4142-AEB3-C54AF61A4D8A}"/>
              </a:ext>
            </a:extLst>
          </p:cNvPr>
          <p:cNvSpPr txBox="1"/>
          <p:nvPr/>
        </p:nvSpPr>
        <p:spPr>
          <a:xfrm>
            <a:off x="838203" y="4456685"/>
            <a:ext cx="2310579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Membres</a:t>
            </a:r>
          </a:p>
        </p:txBody>
      </p:sp>
      <p:sp>
        <p:nvSpPr>
          <p:cNvPr id="11" name="ZoneTexte 21">
            <a:extLst>
              <a:ext uri="{FF2B5EF4-FFF2-40B4-BE49-F238E27FC236}">
                <a16:creationId xmlns:a16="http://schemas.microsoft.com/office/drawing/2014/main" id="{405F6250-8126-40DD-9EC2-74596853AB7E}"/>
              </a:ext>
            </a:extLst>
          </p:cNvPr>
          <p:cNvSpPr txBox="1"/>
          <p:nvPr/>
        </p:nvSpPr>
        <p:spPr>
          <a:xfrm>
            <a:off x="838203" y="4853680"/>
            <a:ext cx="2310579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Images</a:t>
            </a:r>
          </a:p>
        </p:txBody>
      </p:sp>
      <p:sp>
        <p:nvSpPr>
          <p:cNvPr id="12" name="ZoneTexte 23">
            <a:extLst>
              <a:ext uri="{FF2B5EF4-FFF2-40B4-BE49-F238E27FC236}">
                <a16:creationId xmlns:a16="http://schemas.microsoft.com/office/drawing/2014/main" id="{FC0E0EC7-A9AA-4B0A-B453-6970652CCEE4}"/>
              </a:ext>
            </a:extLst>
          </p:cNvPr>
          <p:cNvSpPr txBox="1"/>
          <p:nvPr/>
        </p:nvSpPr>
        <p:spPr>
          <a:xfrm>
            <a:off x="838193" y="5277925"/>
            <a:ext cx="217293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Voyages</a:t>
            </a:r>
          </a:p>
        </p:txBody>
      </p:sp>
      <p:sp>
        <p:nvSpPr>
          <p:cNvPr id="13" name="ZoneTexte 25">
            <a:extLst>
              <a:ext uri="{FF2B5EF4-FFF2-40B4-BE49-F238E27FC236}">
                <a16:creationId xmlns:a16="http://schemas.microsoft.com/office/drawing/2014/main" id="{79743CAD-FCB6-4C4D-B750-DB263CA3E12A}"/>
              </a:ext>
            </a:extLst>
          </p:cNvPr>
          <p:cNvSpPr txBox="1"/>
          <p:nvPr/>
        </p:nvSpPr>
        <p:spPr>
          <a:xfrm>
            <a:off x="6725265" y="1635788"/>
            <a:ext cx="2229462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Archives</a:t>
            </a:r>
          </a:p>
        </p:txBody>
      </p:sp>
      <p:sp>
        <p:nvSpPr>
          <p:cNvPr id="14" name="ZoneTexte 27">
            <a:extLst>
              <a:ext uri="{FF2B5EF4-FFF2-40B4-BE49-F238E27FC236}">
                <a16:creationId xmlns:a16="http://schemas.microsoft.com/office/drawing/2014/main" id="{4F696BF8-B31F-4054-AC47-26527170943F}"/>
              </a:ext>
            </a:extLst>
          </p:cNvPr>
          <p:cNvSpPr txBox="1"/>
          <p:nvPr/>
        </p:nvSpPr>
        <p:spPr>
          <a:xfrm>
            <a:off x="6735095" y="2035637"/>
            <a:ext cx="230812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Partenaires</a:t>
            </a:r>
          </a:p>
        </p:txBody>
      </p:sp>
      <p:sp>
        <p:nvSpPr>
          <p:cNvPr id="15" name="ZoneTexte 31">
            <a:extLst>
              <a:ext uri="{FF2B5EF4-FFF2-40B4-BE49-F238E27FC236}">
                <a16:creationId xmlns:a16="http://schemas.microsoft.com/office/drawing/2014/main" id="{656C4904-3C3F-45A2-BA21-1E14E84028DF}"/>
              </a:ext>
            </a:extLst>
          </p:cNvPr>
          <p:cNvSpPr txBox="1"/>
          <p:nvPr/>
        </p:nvSpPr>
        <p:spPr>
          <a:xfrm>
            <a:off x="6735095" y="2438860"/>
            <a:ext cx="230812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BMW</a:t>
            </a:r>
          </a:p>
        </p:txBody>
      </p:sp>
      <p:pic>
        <p:nvPicPr>
          <p:cNvPr id="16" name="Image 34">
            <a:extLst>
              <a:ext uri="{FF2B5EF4-FFF2-40B4-BE49-F238E27FC236}">
                <a16:creationId xmlns:a16="http://schemas.microsoft.com/office/drawing/2014/main" id="{EB36F7E4-5F46-4C35-AF92-A3782C104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752" y="5289209"/>
            <a:ext cx="845893" cy="7620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Bouton d’action : avant ou précédent 35">
            <a:hlinkClick r:id="rId3" action="ppaction://hlinksldjump"/>
            <a:extLst>
              <a:ext uri="{FF2B5EF4-FFF2-40B4-BE49-F238E27FC236}">
                <a16:creationId xmlns:a16="http://schemas.microsoft.com/office/drawing/2014/main" id="{183DA746-4B9B-48BF-BC4A-8C9A5E1EF80C}"/>
              </a:ext>
            </a:extLst>
          </p:cNvPr>
          <p:cNvSpPr/>
          <p:nvPr/>
        </p:nvSpPr>
        <p:spPr>
          <a:xfrm>
            <a:off x="3345423" y="1794958"/>
            <a:ext cx="580104" cy="25491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val f3"/>
              <a:gd name="f8" fmla="?: f4 f0 1"/>
              <a:gd name="f9" fmla="?: f5 f1 1"/>
              <a:gd name="f10" fmla="?: f6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7 f15 1"/>
              <a:gd name="f21" fmla="+- f19 0 f7"/>
              <a:gd name="f22" fmla="+- f18 0 f7"/>
              <a:gd name="f23" fmla="*/ f18 f15 1"/>
              <a:gd name="f24" fmla="*/ f19 f15 1"/>
              <a:gd name="f25" fmla="*/ f21 1 2"/>
              <a:gd name="f26" fmla="*/ f22 1 2"/>
              <a:gd name="f27" fmla="min f22 f21"/>
              <a:gd name="f28" fmla="+- f7 f25 0"/>
              <a:gd name="f29" fmla="+- f7 f26 0"/>
              <a:gd name="f30" fmla="*/ f27 3 1"/>
              <a:gd name="f31" fmla="*/ f30 1 8"/>
              <a:gd name="f32" fmla="*/ f28 f15 1"/>
              <a:gd name="f33" fmla="+- f28 0 f31"/>
              <a:gd name="f34" fmla="+- f28 f31 0"/>
              <a:gd name="f35" fmla="+- f29 0 f31"/>
              <a:gd name="f36" fmla="+- f29 f31 0"/>
              <a:gd name="f37" fmla="*/ f36 f15 1"/>
              <a:gd name="f38" fmla="*/ f35 f15 1"/>
              <a:gd name="f39" fmla="*/ f33 f15 1"/>
              <a:gd name="f40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0" r="f23" b="f24"/>
            <a:pathLst>
              <a:path stroke="0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stroke="0"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fill="none">
                <a:moveTo>
                  <a:pt x="f37" y="f32"/>
                </a:moveTo>
                <a:lnTo>
                  <a:pt x="f38" y="f40"/>
                </a:lnTo>
                <a:lnTo>
                  <a:pt x="f38" y="f39"/>
                </a:lnTo>
                <a:close/>
              </a:path>
              <a:path fill="none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</a:path>
            </a:pathLst>
          </a:custGeom>
          <a:solidFill>
            <a:schemeClr val="accent1"/>
          </a:solidFill>
          <a:ln cap="flat">
            <a:solidFill>
              <a:schemeClr val="bg1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outon d’action : avant ou précédent 37">
            <a:hlinkClick r:id="rId3" action="ppaction://hlinksldjump"/>
            <a:extLst>
              <a:ext uri="{FF2B5EF4-FFF2-40B4-BE49-F238E27FC236}">
                <a16:creationId xmlns:a16="http://schemas.microsoft.com/office/drawing/2014/main" id="{746FF685-9F59-4E72-B416-22E8C24509F2}"/>
              </a:ext>
            </a:extLst>
          </p:cNvPr>
          <p:cNvSpPr/>
          <p:nvPr/>
        </p:nvSpPr>
        <p:spPr>
          <a:xfrm>
            <a:off x="3345423" y="2169788"/>
            <a:ext cx="580104" cy="25491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val f3"/>
              <a:gd name="f8" fmla="?: f4 f0 1"/>
              <a:gd name="f9" fmla="?: f5 f1 1"/>
              <a:gd name="f10" fmla="?: f6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7 f15 1"/>
              <a:gd name="f21" fmla="+- f19 0 f7"/>
              <a:gd name="f22" fmla="+- f18 0 f7"/>
              <a:gd name="f23" fmla="*/ f18 f15 1"/>
              <a:gd name="f24" fmla="*/ f19 f15 1"/>
              <a:gd name="f25" fmla="*/ f21 1 2"/>
              <a:gd name="f26" fmla="*/ f22 1 2"/>
              <a:gd name="f27" fmla="min f22 f21"/>
              <a:gd name="f28" fmla="+- f7 f25 0"/>
              <a:gd name="f29" fmla="+- f7 f26 0"/>
              <a:gd name="f30" fmla="*/ f27 3 1"/>
              <a:gd name="f31" fmla="*/ f30 1 8"/>
              <a:gd name="f32" fmla="*/ f28 f15 1"/>
              <a:gd name="f33" fmla="+- f28 0 f31"/>
              <a:gd name="f34" fmla="+- f28 f31 0"/>
              <a:gd name="f35" fmla="+- f29 0 f31"/>
              <a:gd name="f36" fmla="+- f29 f31 0"/>
              <a:gd name="f37" fmla="*/ f36 f15 1"/>
              <a:gd name="f38" fmla="*/ f35 f15 1"/>
              <a:gd name="f39" fmla="*/ f33 f15 1"/>
              <a:gd name="f40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0" r="f23" b="f24"/>
            <a:pathLst>
              <a:path stroke="0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stroke="0"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fill="none">
                <a:moveTo>
                  <a:pt x="f37" y="f32"/>
                </a:moveTo>
                <a:lnTo>
                  <a:pt x="f38" y="f40"/>
                </a:lnTo>
                <a:lnTo>
                  <a:pt x="f38" y="f39"/>
                </a:lnTo>
                <a:close/>
              </a:path>
              <a:path fill="none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</a:path>
            </a:pathLst>
          </a:custGeom>
          <a:solidFill>
            <a:srgbClr val="4472C4"/>
          </a:solidFill>
          <a:ln cap="flat">
            <a:solidFill>
              <a:schemeClr val="bg1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outon d’action : avant ou précédent 38">
            <a:hlinkClick r:id="rId4" action="ppaction://hlinksldjump"/>
            <a:extLst>
              <a:ext uri="{FF2B5EF4-FFF2-40B4-BE49-F238E27FC236}">
                <a16:creationId xmlns:a16="http://schemas.microsoft.com/office/drawing/2014/main" id="{1DFCE281-E595-4544-8CD2-8F0BE7D36373}"/>
              </a:ext>
            </a:extLst>
          </p:cNvPr>
          <p:cNvSpPr/>
          <p:nvPr/>
        </p:nvSpPr>
        <p:spPr>
          <a:xfrm>
            <a:off x="3345423" y="2529477"/>
            <a:ext cx="580104" cy="25491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val f3"/>
              <a:gd name="f8" fmla="?: f4 f0 1"/>
              <a:gd name="f9" fmla="?: f5 f1 1"/>
              <a:gd name="f10" fmla="?: f6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7 f15 1"/>
              <a:gd name="f21" fmla="+- f19 0 f7"/>
              <a:gd name="f22" fmla="+- f18 0 f7"/>
              <a:gd name="f23" fmla="*/ f18 f15 1"/>
              <a:gd name="f24" fmla="*/ f19 f15 1"/>
              <a:gd name="f25" fmla="*/ f21 1 2"/>
              <a:gd name="f26" fmla="*/ f22 1 2"/>
              <a:gd name="f27" fmla="min f22 f21"/>
              <a:gd name="f28" fmla="+- f7 f25 0"/>
              <a:gd name="f29" fmla="+- f7 f26 0"/>
              <a:gd name="f30" fmla="*/ f27 3 1"/>
              <a:gd name="f31" fmla="*/ f30 1 8"/>
              <a:gd name="f32" fmla="*/ f28 f15 1"/>
              <a:gd name="f33" fmla="+- f28 0 f31"/>
              <a:gd name="f34" fmla="+- f28 f31 0"/>
              <a:gd name="f35" fmla="+- f29 0 f31"/>
              <a:gd name="f36" fmla="+- f29 f31 0"/>
              <a:gd name="f37" fmla="*/ f36 f15 1"/>
              <a:gd name="f38" fmla="*/ f35 f15 1"/>
              <a:gd name="f39" fmla="*/ f33 f15 1"/>
              <a:gd name="f40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0" r="f23" b="f24"/>
            <a:pathLst>
              <a:path stroke="0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stroke="0"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fill="none">
                <a:moveTo>
                  <a:pt x="f37" y="f32"/>
                </a:moveTo>
                <a:lnTo>
                  <a:pt x="f38" y="f40"/>
                </a:lnTo>
                <a:lnTo>
                  <a:pt x="f38" y="f39"/>
                </a:lnTo>
                <a:close/>
              </a:path>
              <a:path fill="none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</a:path>
            </a:pathLst>
          </a:custGeom>
          <a:solidFill>
            <a:srgbClr val="4472C4"/>
          </a:solidFill>
          <a:ln cap="flat">
            <a:solidFill>
              <a:schemeClr val="bg1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outon d’action : avant ou précédent 39">
            <a:hlinkClick r:id="rId5" action="ppaction://hlinksldjump"/>
            <a:extLst>
              <a:ext uri="{FF2B5EF4-FFF2-40B4-BE49-F238E27FC236}">
                <a16:creationId xmlns:a16="http://schemas.microsoft.com/office/drawing/2014/main" id="{245ADBB7-65FC-4BBE-9009-53848DCD26C0}"/>
              </a:ext>
            </a:extLst>
          </p:cNvPr>
          <p:cNvSpPr/>
          <p:nvPr/>
        </p:nvSpPr>
        <p:spPr>
          <a:xfrm>
            <a:off x="3345423" y="2910809"/>
            <a:ext cx="580104" cy="25491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val f3"/>
              <a:gd name="f8" fmla="?: f4 f0 1"/>
              <a:gd name="f9" fmla="?: f5 f1 1"/>
              <a:gd name="f10" fmla="?: f6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7 f15 1"/>
              <a:gd name="f21" fmla="+- f19 0 f7"/>
              <a:gd name="f22" fmla="+- f18 0 f7"/>
              <a:gd name="f23" fmla="*/ f18 f15 1"/>
              <a:gd name="f24" fmla="*/ f19 f15 1"/>
              <a:gd name="f25" fmla="*/ f21 1 2"/>
              <a:gd name="f26" fmla="*/ f22 1 2"/>
              <a:gd name="f27" fmla="min f22 f21"/>
              <a:gd name="f28" fmla="+- f7 f25 0"/>
              <a:gd name="f29" fmla="+- f7 f26 0"/>
              <a:gd name="f30" fmla="*/ f27 3 1"/>
              <a:gd name="f31" fmla="*/ f30 1 8"/>
              <a:gd name="f32" fmla="*/ f28 f15 1"/>
              <a:gd name="f33" fmla="+- f28 0 f31"/>
              <a:gd name="f34" fmla="+- f28 f31 0"/>
              <a:gd name="f35" fmla="+- f29 0 f31"/>
              <a:gd name="f36" fmla="+- f29 f31 0"/>
              <a:gd name="f37" fmla="*/ f36 f15 1"/>
              <a:gd name="f38" fmla="*/ f35 f15 1"/>
              <a:gd name="f39" fmla="*/ f33 f15 1"/>
              <a:gd name="f40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0" r="f23" b="f24"/>
            <a:pathLst>
              <a:path stroke="0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stroke="0"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fill="none">
                <a:moveTo>
                  <a:pt x="f37" y="f32"/>
                </a:moveTo>
                <a:lnTo>
                  <a:pt x="f38" y="f40"/>
                </a:lnTo>
                <a:lnTo>
                  <a:pt x="f38" y="f39"/>
                </a:lnTo>
                <a:close/>
              </a:path>
              <a:path fill="none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</a:path>
            </a:pathLst>
          </a:custGeom>
          <a:solidFill>
            <a:srgbClr val="4472C4"/>
          </a:solidFill>
          <a:ln cap="flat">
            <a:solidFill>
              <a:schemeClr val="bg1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outon d’action : avant ou précédent 40">
            <a:hlinkClick r:id="rId6" action="ppaction://hlinksldjump"/>
            <a:extLst>
              <a:ext uri="{FF2B5EF4-FFF2-40B4-BE49-F238E27FC236}">
                <a16:creationId xmlns:a16="http://schemas.microsoft.com/office/drawing/2014/main" id="{2155B0A8-4069-4A25-9CCD-66ECBFCDCB3E}"/>
              </a:ext>
            </a:extLst>
          </p:cNvPr>
          <p:cNvSpPr/>
          <p:nvPr/>
        </p:nvSpPr>
        <p:spPr>
          <a:xfrm>
            <a:off x="3345414" y="3356665"/>
            <a:ext cx="580104" cy="25491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val f3"/>
              <a:gd name="f8" fmla="?: f4 f0 1"/>
              <a:gd name="f9" fmla="?: f5 f1 1"/>
              <a:gd name="f10" fmla="?: f6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7 f15 1"/>
              <a:gd name="f21" fmla="+- f19 0 f7"/>
              <a:gd name="f22" fmla="+- f18 0 f7"/>
              <a:gd name="f23" fmla="*/ f18 f15 1"/>
              <a:gd name="f24" fmla="*/ f19 f15 1"/>
              <a:gd name="f25" fmla="*/ f21 1 2"/>
              <a:gd name="f26" fmla="*/ f22 1 2"/>
              <a:gd name="f27" fmla="min f22 f21"/>
              <a:gd name="f28" fmla="+- f7 f25 0"/>
              <a:gd name="f29" fmla="+- f7 f26 0"/>
              <a:gd name="f30" fmla="*/ f27 3 1"/>
              <a:gd name="f31" fmla="*/ f30 1 8"/>
              <a:gd name="f32" fmla="*/ f28 f15 1"/>
              <a:gd name="f33" fmla="+- f28 0 f31"/>
              <a:gd name="f34" fmla="+- f28 f31 0"/>
              <a:gd name="f35" fmla="+- f29 0 f31"/>
              <a:gd name="f36" fmla="+- f29 f31 0"/>
              <a:gd name="f37" fmla="*/ f36 f15 1"/>
              <a:gd name="f38" fmla="*/ f35 f15 1"/>
              <a:gd name="f39" fmla="*/ f33 f15 1"/>
              <a:gd name="f40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0" r="f23" b="f24"/>
            <a:pathLst>
              <a:path stroke="0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stroke="0">
                <a:moveTo>
                  <a:pt x="f37" y="f32"/>
                </a:moveTo>
                <a:lnTo>
                  <a:pt x="f38" y="f39"/>
                </a:lnTo>
                <a:lnTo>
                  <a:pt x="f38" y="f40"/>
                </a:lnTo>
                <a:close/>
              </a:path>
              <a:path fill="none">
                <a:moveTo>
                  <a:pt x="f37" y="f32"/>
                </a:moveTo>
                <a:lnTo>
                  <a:pt x="f38" y="f40"/>
                </a:lnTo>
                <a:lnTo>
                  <a:pt x="f38" y="f39"/>
                </a:lnTo>
                <a:close/>
              </a:path>
              <a:path fill="none">
                <a:moveTo>
                  <a:pt x="f20" y="f20"/>
                </a:moveTo>
                <a:lnTo>
                  <a:pt x="f23" y="f20"/>
                </a:lnTo>
                <a:lnTo>
                  <a:pt x="f23" y="f24"/>
                </a:lnTo>
                <a:lnTo>
                  <a:pt x="f20" y="f24"/>
                </a:lnTo>
                <a:close/>
              </a:path>
            </a:pathLst>
          </a:custGeom>
          <a:solidFill>
            <a:srgbClr val="4472C4"/>
          </a:solidFill>
          <a:ln cap="flat">
            <a:solidFill>
              <a:schemeClr val="bg1"/>
            </a:solidFill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79C7316-CF7E-4D49-8191-819C694E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25" y="230282"/>
            <a:ext cx="7306668" cy="63899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39AE75-C63B-4421-9572-2913181EDACC}"/>
              </a:ext>
            </a:extLst>
          </p:cNvPr>
          <p:cNvSpPr txBox="1"/>
          <p:nvPr/>
        </p:nvSpPr>
        <p:spPr>
          <a:xfrm>
            <a:off x="4328156" y="1889763"/>
            <a:ext cx="5084064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ROI du club. Ce dernier est sujet à modifications, donc doit être relu régulièrement.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84D48DA-8767-401B-89AB-AA597B9FE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015" y="172922"/>
            <a:ext cx="8157499" cy="64839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F45C9A-BD2A-4BDE-9F36-4653859C5D26}"/>
              </a:ext>
            </a:extLst>
          </p:cNvPr>
          <p:cNvSpPr txBox="1"/>
          <p:nvPr/>
        </p:nvSpPr>
        <p:spPr>
          <a:xfrm>
            <a:off x="5181603" y="2609084"/>
            <a:ext cx="4657340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charte de modération de la page FaceBook, Sujette à modification, à relire régulièrement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96F6586-943C-4B6B-BA05-886A87F2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371" y="222665"/>
            <a:ext cx="7839452" cy="64027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0F8CDF-7C21-49CD-894B-6BF731A44B61}"/>
              </a:ext>
            </a:extLst>
          </p:cNvPr>
          <p:cNvSpPr txBox="1"/>
          <p:nvPr/>
        </p:nvSpPr>
        <p:spPr>
          <a:xfrm>
            <a:off x="4681727" y="2828540"/>
            <a:ext cx="5132828" cy="923333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Ligne de conduite du club point de vue de la sécurité. Cette dernière étant sous la responsabilité du comité de sécurité.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4EF805-C411-4376-B5A8-A8261D212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177421"/>
            <a:ext cx="7132320" cy="64480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C361FD8-AB13-469C-BD30-DEE785BE49CD}"/>
              </a:ext>
            </a:extLst>
          </p:cNvPr>
          <p:cNvSpPr txBox="1"/>
          <p:nvPr/>
        </p:nvSpPr>
        <p:spPr>
          <a:xfrm>
            <a:off x="5157216" y="2084832"/>
            <a:ext cx="3791715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Rappel sur la façon de rouler en groupe au sein du club.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2CE37B-4DDC-412D-9194-62B263179F43}"/>
              </a:ext>
            </a:extLst>
          </p:cNvPr>
          <p:cNvSpPr txBox="1"/>
          <p:nvPr/>
        </p:nvSpPr>
        <p:spPr>
          <a:xfrm>
            <a:off x="7211571" y="4937760"/>
            <a:ext cx="2304288" cy="1200332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Bouton permettant de télécharger un manuel sur la façon de rouler en groupe</a:t>
            </a:r>
          </a:p>
        </p:txBody>
      </p:sp>
      <p:sp>
        <p:nvSpPr>
          <p:cNvPr id="5" name="Graphique 5" descr="Index pointant vers la droite">
            <a:extLst>
              <a:ext uri="{FF2B5EF4-FFF2-40B4-BE49-F238E27FC236}">
                <a16:creationId xmlns:a16="http://schemas.microsoft.com/office/drawing/2014/main" id="{68330457-3AAB-4CF9-8307-A0F8624E31E1}"/>
              </a:ext>
            </a:extLst>
          </p:cNvPr>
          <p:cNvSpPr/>
          <p:nvPr/>
        </p:nvSpPr>
        <p:spPr>
          <a:xfrm rot="10799991">
            <a:off x="6634923" y="5329945"/>
            <a:ext cx="482730" cy="3219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2727"/>
              <a:gd name="f7" fmla="val 321935"/>
              <a:gd name="f8" fmla="val 453993"/>
              <a:gd name="f9" fmla="val 80572"/>
              <a:gd name="f10" fmla="val 169529"/>
              <a:gd name="f11" fmla="val 275844"/>
              <a:gd name="f12" fmla="val 57010"/>
              <a:gd name="f13" fmla="val 291360"/>
              <a:gd name="f14" fmla="val 53562"/>
              <a:gd name="f15" fmla="val 301130"/>
              <a:gd name="f16" fmla="val 38046"/>
              <a:gd name="f17" fmla="val 297682"/>
              <a:gd name="f18" fmla="val 22530"/>
              <a:gd name="f19" fmla="val 294234"/>
              <a:gd name="f20" fmla="val 7014"/>
              <a:gd name="f21" fmla="val 278717"/>
              <a:gd name="f22" fmla="val -2756"/>
              <a:gd name="f23" fmla="val 263201"/>
              <a:gd name="f24" fmla="val 692"/>
              <a:gd name="f25" fmla="val 108039"/>
              <a:gd name="f26" fmla="val 35173"/>
              <a:gd name="f27" fmla="val 102292"/>
              <a:gd name="f28" fmla="val 36897"/>
              <a:gd name="f29" fmla="val 96545"/>
              <a:gd name="f30" fmla="val 40345"/>
              <a:gd name="f31" fmla="val 91948"/>
              <a:gd name="f32" fmla="val 46092"/>
              <a:gd name="f33" fmla="val 43101"/>
              <a:gd name="f34" fmla="val 109306"/>
              <a:gd name="f35" fmla="val 275962"/>
              <a:gd name="f36" fmla="val 28734"/>
              <a:gd name="f37" fmla="val 69536"/>
              <a:gd name="f38" fmla="val 72409"/>
              <a:gd name="f39" fmla="val 321936"/>
              <a:gd name="f40" fmla="val 149416"/>
              <a:gd name="f41" fmla="val 167805"/>
              <a:gd name="f42" fmla="val 228721"/>
              <a:gd name="f43" fmla="val 252857"/>
              <a:gd name="f44" fmla="val 271821"/>
              <a:gd name="f45" fmla="val 287338"/>
              <a:gd name="f46" fmla="val 306419"/>
              <a:gd name="f47" fmla="val 287455"/>
              <a:gd name="f48" fmla="val 278260"/>
              <a:gd name="f49" fmla="val 283889"/>
              <a:gd name="f50" fmla="val 270215"/>
              <a:gd name="f51" fmla="val 278143"/>
              <a:gd name="f52" fmla="val 264468"/>
              <a:gd name="f53" fmla="val 279292"/>
              <a:gd name="f54" fmla="val 280441"/>
              <a:gd name="f55" fmla="val 281591"/>
              <a:gd name="f56" fmla="val 300555"/>
              <a:gd name="f57" fmla="val 316071"/>
              <a:gd name="f58" fmla="val 248952"/>
              <a:gd name="f59" fmla="val 229988"/>
              <a:gd name="f60" fmla="val 220793"/>
              <a:gd name="f61" fmla="val 312623"/>
              <a:gd name="f62" fmla="val 212173"/>
              <a:gd name="f63" fmla="val 306302"/>
              <a:gd name="f64" fmla="val 205851"/>
              <a:gd name="f65" fmla="val 321818"/>
              <a:gd name="f66" fmla="val 202403"/>
              <a:gd name="f67" fmla="val 333312"/>
              <a:gd name="f68" fmla="val 188611"/>
              <a:gd name="f69" fmla="val 172520"/>
              <a:gd name="f70" fmla="val 153556"/>
              <a:gd name="f71" fmla="val 317795"/>
              <a:gd name="f72" fmla="val 138040"/>
              <a:gd name="f73" fmla="val 298831"/>
              <a:gd name="f74" fmla="val 470084"/>
              <a:gd name="f75" fmla="val 125397"/>
              <a:gd name="f76" fmla="val 93215"/>
              <a:gd name="f77" fmla="+- 0 0 -90"/>
              <a:gd name="f78" fmla="*/ f3 1 482727"/>
              <a:gd name="f79" fmla="*/ f4 1 321935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482727"/>
              <a:gd name="f88" fmla="*/ f84 1 321935"/>
              <a:gd name="f89" fmla="*/ 453993 f85 1"/>
              <a:gd name="f90" fmla="*/ 80572 f84 1"/>
              <a:gd name="f91" fmla="*/ 169529 f85 1"/>
              <a:gd name="f92" fmla="*/ 275844 f85 1"/>
              <a:gd name="f93" fmla="*/ 57010 f84 1"/>
              <a:gd name="f94" fmla="*/ 297682 f85 1"/>
              <a:gd name="f95" fmla="*/ 22530 f84 1"/>
              <a:gd name="f96" fmla="*/ 263201 f85 1"/>
              <a:gd name="f97" fmla="*/ 692 f84 1"/>
              <a:gd name="f98" fmla="*/ 108039 f85 1"/>
              <a:gd name="f99" fmla="*/ 35173 f84 1"/>
              <a:gd name="f100" fmla="*/ 91948 f85 1"/>
              <a:gd name="f101" fmla="*/ 46092 f84 1"/>
              <a:gd name="f102" fmla="*/ 43101 f85 1"/>
              <a:gd name="f103" fmla="*/ 109306 f84 1"/>
              <a:gd name="f104" fmla="*/ 0 f85 1"/>
              <a:gd name="f105" fmla="*/ 275962 f84 1"/>
              <a:gd name="f106" fmla="*/ 28734 f85 1"/>
              <a:gd name="f107" fmla="*/ 149416 f85 1"/>
              <a:gd name="f108" fmla="*/ 321936 f84 1"/>
              <a:gd name="f109" fmla="*/ 252857 f85 1"/>
              <a:gd name="f110" fmla="*/ 287338 f85 1"/>
              <a:gd name="f111" fmla="*/ 287455 f84 1"/>
              <a:gd name="f112" fmla="*/ 278143 f85 1"/>
              <a:gd name="f113" fmla="*/ 264468 f84 1"/>
              <a:gd name="f114" fmla="*/ 281591 f85 1"/>
              <a:gd name="f115" fmla="*/ 316071 f85 1"/>
              <a:gd name="f116" fmla="*/ 229988 f84 1"/>
              <a:gd name="f117" fmla="*/ 306302 f85 1"/>
              <a:gd name="f118" fmla="*/ 205851 f84 1"/>
              <a:gd name="f119" fmla="*/ 333312 f85 1"/>
              <a:gd name="f120" fmla="*/ 172520 f84 1"/>
              <a:gd name="f121" fmla="*/ 298831 f85 1"/>
              <a:gd name="f122" fmla="*/ 138040 f84 1"/>
              <a:gd name="f123" fmla="*/ 482727 f85 1"/>
              <a:gd name="f124" fmla="+- f86 0 f1"/>
              <a:gd name="f125" fmla="*/ f89 1 482727"/>
              <a:gd name="f126" fmla="*/ f90 1 321935"/>
              <a:gd name="f127" fmla="*/ f91 1 482727"/>
              <a:gd name="f128" fmla="*/ f92 1 482727"/>
              <a:gd name="f129" fmla="*/ f93 1 321935"/>
              <a:gd name="f130" fmla="*/ f94 1 482727"/>
              <a:gd name="f131" fmla="*/ f95 1 321935"/>
              <a:gd name="f132" fmla="*/ f96 1 482727"/>
              <a:gd name="f133" fmla="*/ f97 1 321935"/>
              <a:gd name="f134" fmla="*/ f98 1 482727"/>
              <a:gd name="f135" fmla="*/ f99 1 321935"/>
              <a:gd name="f136" fmla="*/ f100 1 482727"/>
              <a:gd name="f137" fmla="*/ f101 1 321935"/>
              <a:gd name="f138" fmla="*/ f102 1 482727"/>
              <a:gd name="f139" fmla="*/ f103 1 321935"/>
              <a:gd name="f140" fmla="*/ f104 1 482727"/>
              <a:gd name="f141" fmla="*/ f105 1 321935"/>
              <a:gd name="f142" fmla="*/ f106 1 482727"/>
              <a:gd name="f143" fmla="*/ f107 1 482727"/>
              <a:gd name="f144" fmla="*/ f108 1 321935"/>
              <a:gd name="f145" fmla="*/ f109 1 482727"/>
              <a:gd name="f146" fmla="*/ f110 1 482727"/>
              <a:gd name="f147" fmla="*/ f111 1 321935"/>
              <a:gd name="f148" fmla="*/ f112 1 482727"/>
              <a:gd name="f149" fmla="*/ f113 1 321935"/>
              <a:gd name="f150" fmla="*/ f114 1 482727"/>
              <a:gd name="f151" fmla="*/ f115 1 482727"/>
              <a:gd name="f152" fmla="*/ f116 1 321935"/>
              <a:gd name="f153" fmla="*/ f117 1 482727"/>
              <a:gd name="f154" fmla="*/ f118 1 321935"/>
              <a:gd name="f155" fmla="*/ f119 1 482727"/>
              <a:gd name="f156" fmla="*/ f120 1 321935"/>
              <a:gd name="f157" fmla="*/ f121 1 482727"/>
              <a:gd name="f158" fmla="*/ f122 1 321935"/>
              <a:gd name="f159" fmla="*/ f123 1 482727"/>
              <a:gd name="f160" fmla="*/ f80 1 f87"/>
              <a:gd name="f161" fmla="*/ f81 1 f87"/>
              <a:gd name="f162" fmla="*/ f80 1 f88"/>
              <a:gd name="f163" fmla="*/ f82 1 f88"/>
              <a:gd name="f164" fmla="*/ f125 1 f87"/>
              <a:gd name="f165" fmla="*/ f126 1 f88"/>
              <a:gd name="f166" fmla="*/ f127 1 f87"/>
              <a:gd name="f167" fmla="*/ f128 1 f87"/>
              <a:gd name="f168" fmla="*/ f129 1 f88"/>
              <a:gd name="f169" fmla="*/ f130 1 f87"/>
              <a:gd name="f170" fmla="*/ f131 1 f88"/>
              <a:gd name="f171" fmla="*/ f132 1 f87"/>
              <a:gd name="f172" fmla="*/ f133 1 f88"/>
              <a:gd name="f173" fmla="*/ f134 1 f87"/>
              <a:gd name="f174" fmla="*/ f135 1 f88"/>
              <a:gd name="f175" fmla="*/ f136 1 f87"/>
              <a:gd name="f176" fmla="*/ f137 1 f88"/>
              <a:gd name="f177" fmla="*/ f138 1 f87"/>
              <a:gd name="f178" fmla="*/ f139 1 f88"/>
              <a:gd name="f179" fmla="*/ f140 1 f87"/>
              <a:gd name="f180" fmla="*/ f141 1 f88"/>
              <a:gd name="f181" fmla="*/ f142 1 f87"/>
              <a:gd name="f182" fmla="*/ f143 1 f87"/>
              <a:gd name="f183" fmla="*/ f144 1 f88"/>
              <a:gd name="f184" fmla="*/ f145 1 f87"/>
              <a:gd name="f185" fmla="*/ f146 1 f87"/>
              <a:gd name="f186" fmla="*/ f147 1 f88"/>
              <a:gd name="f187" fmla="*/ f148 1 f87"/>
              <a:gd name="f188" fmla="*/ f149 1 f88"/>
              <a:gd name="f189" fmla="*/ f150 1 f87"/>
              <a:gd name="f190" fmla="*/ f151 1 f87"/>
              <a:gd name="f191" fmla="*/ f152 1 f88"/>
              <a:gd name="f192" fmla="*/ f153 1 f87"/>
              <a:gd name="f193" fmla="*/ f154 1 f88"/>
              <a:gd name="f194" fmla="*/ f155 1 f87"/>
              <a:gd name="f195" fmla="*/ f156 1 f88"/>
              <a:gd name="f196" fmla="*/ f157 1 f87"/>
              <a:gd name="f197" fmla="*/ f158 1 f88"/>
              <a:gd name="f198" fmla="*/ f159 1 f87"/>
              <a:gd name="f199" fmla="*/ f160 f78 1"/>
              <a:gd name="f200" fmla="*/ f161 f78 1"/>
              <a:gd name="f201" fmla="*/ f163 f79 1"/>
              <a:gd name="f202" fmla="*/ f162 f79 1"/>
              <a:gd name="f203" fmla="*/ f164 f78 1"/>
              <a:gd name="f204" fmla="*/ f165 f79 1"/>
              <a:gd name="f205" fmla="*/ f166 f78 1"/>
              <a:gd name="f206" fmla="*/ f167 f78 1"/>
              <a:gd name="f207" fmla="*/ f168 f79 1"/>
              <a:gd name="f208" fmla="*/ f169 f78 1"/>
              <a:gd name="f209" fmla="*/ f170 f79 1"/>
              <a:gd name="f210" fmla="*/ f171 f78 1"/>
              <a:gd name="f211" fmla="*/ f172 f79 1"/>
              <a:gd name="f212" fmla="*/ f173 f78 1"/>
              <a:gd name="f213" fmla="*/ f174 f79 1"/>
              <a:gd name="f214" fmla="*/ f175 f78 1"/>
              <a:gd name="f215" fmla="*/ f176 f79 1"/>
              <a:gd name="f216" fmla="*/ f177 f78 1"/>
              <a:gd name="f217" fmla="*/ f178 f79 1"/>
              <a:gd name="f218" fmla="*/ f179 f78 1"/>
              <a:gd name="f219" fmla="*/ f180 f79 1"/>
              <a:gd name="f220" fmla="*/ f181 f78 1"/>
              <a:gd name="f221" fmla="*/ f182 f78 1"/>
              <a:gd name="f222" fmla="*/ f183 f79 1"/>
              <a:gd name="f223" fmla="*/ f184 f78 1"/>
              <a:gd name="f224" fmla="*/ f185 f78 1"/>
              <a:gd name="f225" fmla="*/ f186 f79 1"/>
              <a:gd name="f226" fmla="*/ f187 f78 1"/>
              <a:gd name="f227" fmla="*/ f188 f79 1"/>
              <a:gd name="f228" fmla="*/ f189 f78 1"/>
              <a:gd name="f229" fmla="*/ f190 f78 1"/>
              <a:gd name="f230" fmla="*/ f191 f79 1"/>
              <a:gd name="f231" fmla="*/ f192 f78 1"/>
              <a:gd name="f232" fmla="*/ f193 f79 1"/>
              <a:gd name="f233" fmla="*/ f194 f78 1"/>
              <a:gd name="f234" fmla="*/ f195 f79 1"/>
              <a:gd name="f235" fmla="*/ f196 f78 1"/>
              <a:gd name="f236" fmla="*/ f197 f79 1"/>
              <a:gd name="f237" fmla="*/ f198 f7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4">
                <a:pos x="f203" y="f204"/>
              </a:cxn>
              <a:cxn ang="f124">
                <a:pos x="f205" y="f204"/>
              </a:cxn>
              <a:cxn ang="f124">
                <a:pos x="f206" y="f207"/>
              </a:cxn>
              <a:cxn ang="f124">
                <a:pos x="f208" y="f209"/>
              </a:cxn>
              <a:cxn ang="f124">
                <a:pos x="f210" y="f211"/>
              </a:cxn>
              <a:cxn ang="f124">
                <a:pos x="f212" y="f213"/>
              </a:cxn>
              <a:cxn ang="f124">
                <a:pos x="f214" y="f215"/>
              </a:cxn>
              <a:cxn ang="f124">
                <a:pos x="f216" y="f217"/>
              </a:cxn>
              <a:cxn ang="f124">
                <a:pos x="f218" y="f217"/>
              </a:cxn>
              <a:cxn ang="f124">
                <a:pos x="f218" y="f219"/>
              </a:cxn>
              <a:cxn ang="f124">
                <a:pos x="f220" y="f219"/>
              </a:cxn>
              <a:cxn ang="f124">
                <a:pos x="f221" y="f222"/>
              </a:cxn>
              <a:cxn ang="f124">
                <a:pos x="f223" y="f222"/>
              </a:cxn>
              <a:cxn ang="f124">
                <a:pos x="f224" y="f225"/>
              </a:cxn>
              <a:cxn ang="f124">
                <a:pos x="f226" y="f227"/>
              </a:cxn>
              <a:cxn ang="f124">
                <a:pos x="f228" y="f227"/>
              </a:cxn>
              <a:cxn ang="f124">
                <a:pos x="f229" y="f230"/>
              </a:cxn>
              <a:cxn ang="f124">
                <a:pos x="f231" y="f232"/>
              </a:cxn>
              <a:cxn ang="f124">
                <a:pos x="f233" y="f234"/>
              </a:cxn>
              <a:cxn ang="f124">
                <a:pos x="f235" y="f236"/>
              </a:cxn>
              <a:cxn ang="f124">
                <a:pos x="f203" y="f236"/>
              </a:cxn>
              <a:cxn ang="f124">
                <a:pos x="f237" y="f217"/>
              </a:cxn>
              <a:cxn ang="f124">
                <a:pos x="f203" y="f204"/>
              </a:cxn>
            </a:cxnLst>
            <a:rect l="f199" t="f202" r="f200" b="f201"/>
            <a:pathLst>
              <a:path w="482727" h="321935">
                <a:moveTo>
                  <a:pt x="f8" y="f9"/>
                </a:moveTo>
                <a:lnTo>
                  <a:pt x="f10" y="f9"/>
                </a:lnTo>
                <a:lnTo>
                  <a:pt x="f11" y="f12"/>
                </a:ln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lnTo>
                  <a:pt x="f25" y="f26"/>
                </a:ln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5" y="f34"/>
                </a:lnTo>
                <a:lnTo>
                  <a:pt x="f5" y="f35"/>
                </a:lnTo>
                <a:lnTo>
                  <a:pt x="f36" y="f35"/>
                </a:lnTo>
                <a:cubicBezTo>
                  <a:pt x="f37" y="f35"/>
                  <a:pt x="f38" y="f39"/>
                  <a:pt x="f40" y="f39"/>
                </a:cubicBezTo>
                <a:cubicBezTo>
                  <a:pt x="f41" y="f39"/>
                  <a:pt x="f42" y="f39"/>
                  <a:pt x="f43" y="f39"/>
                </a:cubicBezTo>
                <a:cubicBezTo>
                  <a:pt x="f44" y="f39"/>
                  <a:pt x="f45" y="f46"/>
                  <a:pt x="f45" y="f47"/>
                </a:cubicBezTo>
                <a:cubicBezTo>
                  <a:pt x="f45" y="f48"/>
                  <a:pt x="f49" y="f50"/>
                  <a:pt x="f51" y="f52"/>
                </a:cubicBezTo>
                <a:cubicBezTo>
                  <a:pt x="f53" y="f52"/>
                  <a:pt x="f54" y="f52"/>
                  <a:pt x="f55" y="f52"/>
                </a:cubicBezTo>
                <a:cubicBezTo>
                  <a:pt x="f56" y="f52"/>
                  <a:pt x="f57" y="f58"/>
                  <a:pt x="f57" y="f59"/>
                </a:cubicBezTo>
                <a:cubicBezTo>
                  <a:pt x="f57" y="f60"/>
                  <a:pt x="f61" y="f62"/>
                  <a:pt x="f63" y="f64"/>
                </a:cubicBezTo>
                <a:cubicBezTo>
                  <a:pt x="f65" y="f66"/>
                  <a:pt x="f67" y="f68"/>
                  <a:pt x="f67" y="f69"/>
                </a:cubicBezTo>
                <a:cubicBezTo>
                  <a:pt x="f67" y="f70"/>
                  <a:pt x="f71" y="f72"/>
                  <a:pt x="f73" y="f72"/>
                </a:cubicBezTo>
                <a:lnTo>
                  <a:pt x="f8" y="f72"/>
                </a:lnTo>
                <a:cubicBezTo>
                  <a:pt x="f74" y="f72"/>
                  <a:pt x="f6" y="f75"/>
                  <a:pt x="f6" y="f34"/>
                </a:cubicBezTo>
                <a:cubicBezTo>
                  <a:pt x="f6" y="f76"/>
                  <a:pt x="f74" y="f9"/>
                  <a:pt x="f8" y="f9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5CA997-3555-4B2A-A591-E18CD2AC2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49" y="182880"/>
            <a:ext cx="7127766" cy="65592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Graphique 5" descr="Index pointant vers la droite">
            <a:extLst>
              <a:ext uri="{FF2B5EF4-FFF2-40B4-BE49-F238E27FC236}">
                <a16:creationId xmlns:a16="http://schemas.microsoft.com/office/drawing/2014/main" id="{875D3917-4147-4CE2-93EA-789A19AC879C}"/>
              </a:ext>
            </a:extLst>
          </p:cNvPr>
          <p:cNvSpPr/>
          <p:nvPr/>
        </p:nvSpPr>
        <p:spPr>
          <a:xfrm rot="16200004">
            <a:off x="4001447" y="1757692"/>
            <a:ext cx="482730" cy="3219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2727"/>
              <a:gd name="f7" fmla="val 321935"/>
              <a:gd name="f8" fmla="val 453993"/>
              <a:gd name="f9" fmla="val 80572"/>
              <a:gd name="f10" fmla="val 169529"/>
              <a:gd name="f11" fmla="val 275844"/>
              <a:gd name="f12" fmla="val 57010"/>
              <a:gd name="f13" fmla="val 291360"/>
              <a:gd name="f14" fmla="val 53562"/>
              <a:gd name="f15" fmla="val 301130"/>
              <a:gd name="f16" fmla="val 38046"/>
              <a:gd name="f17" fmla="val 297682"/>
              <a:gd name="f18" fmla="val 22530"/>
              <a:gd name="f19" fmla="val 294234"/>
              <a:gd name="f20" fmla="val 7014"/>
              <a:gd name="f21" fmla="val 278717"/>
              <a:gd name="f22" fmla="val -2756"/>
              <a:gd name="f23" fmla="val 263201"/>
              <a:gd name="f24" fmla="val 692"/>
              <a:gd name="f25" fmla="val 108039"/>
              <a:gd name="f26" fmla="val 35173"/>
              <a:gd name="f27" fmla="val 102292"/>
              <a:gd name="f28" fmla="val 36897"/>
              <a:gd name="f29" fmla="val 96545"/>
              <a:gd name="f30" fmla="val 40345"/>
              <a:gd name="f31" fmla="val 91948"/>
              <a:gd name="f32" fmla="val 46092"/>
              <a:gd name="f33" fmla="val 43101"/>
              <a:gd name="f34" fmla="val 109306"/>
              <a:gd name="f35" fmla="val 275962"/>
              <a:gd name="f36" fmla="val 28734"/>
              <a:gd name="f37" fmla="val 69536"/>
              <a:gd name="f38" fmla="val 72409"/>
              <a:gd name="f39" fmla="val 321936"/>
              <a:gd name="f40" fmla="val 149416"/>
              <a:gd name="f41" fmla="val 167805"/>
              <a:gd name="f42" fmla="val 228721"/>
              <a:gd name="f43" fmla="val 252857"/>
              <a:gd name="f44" fmla="val 271821"/>
              <a:gd name="f45" fmla="val 287338"/>
              <a:gd name="f46" fmla="val 306419"/>
              <a:gd name="f47" fmla="val 287455"/>
              <a:gd name="f48" fmla="val 278260"/>
              <a:gd name="f49" fmla="val 283889"/>
              <a:gd name="f50" fmla="val 270215"/>
              <a:gd name="f51" fmla="val 278143"/>
              <a:gd name="f52" fmla="val 264468"/>
              <a:gd name="f53" fmla="val 279292"/>
              <a:gd name="f54" fmla="val 280441"/>
              <a:gd name="f55" fmla="val 281591"/>
              <a:gd name="f56" fmla="val 300555"/>
              <a:gd name="f57" fmla="val 316071"/>
              <a:gd name="f58" fmla="val 248952"/>
              <a:gd name="f59" fmla="val 229988"/>
              <a:gd name="f60" fmla="val 220793"/>
              <a:gd name="f61" fmla="val 312623"/>
              <a:gd name="f62" fmla="val 212173"/>
              <a:gd name="f63" fmla="val 306302"/>
              <a:gd name="f64" fmla="val 205851"/>
              <a:gd name="f65" fmla="val 321818"/>
              <a:gd name="f66" fmla="val 202403"/>
              <a:gd name="f67" fmla="val 333312"/>
              <a:gd name="f68" fmla="val 188611"/>
              <a:gd name="f69" fmla="val 172520"/>
              <a:gd name="f70" fmla="val 153556"/>
              <a:gd name="f71" fmla="val 317795"/>
              <a:gd name="f72" fmla="val 138040"/>
              <a:gd name="f73" fmla="val 298831"/>
              <a:gd name="f74" fmla="val 470084"/>
              <a:gd name="f75" fmla="val 125397"/>
              <a:gd name="f76" fmla="val 93215"/>
              <a:gd name="f77" fmla="+- 0 0 -90"/>
              <a:gd name="f78" fmla="*/ f3 1 482727"/>
              <a:gd name="f79" fmla="*/ f4 1 321935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482727"/>
              <a:gd name="f88" fmla="*/ f84 1 321935"/>
              <a:gd name="f89" fmla="*/ 453993 f85 1"/>
              <a:gd name="f90" fmla="*/ 80572 f84 1"/>
              <a:gd name="f91" fmla="*/ 169529 f85 1"/>
              <a:gd name="f92" fmla="*/ 275844 f85 1"/>
              <a:gd name="f93" fmla="*/ 57010 f84 1"/>
              <a:gd name="f94" fmla="*/ 297682 f85 1"/>
              <a:gd name="f95" fmla="*/ 22530 f84 1"/>
              <a:gd name="f96" fmla="*/ 263201 f85 1"/>
              <a:gd name="f97" fmla="*/ 692 f84 1"/>
              <a:gd name="f98" fmla="*/ 108039 f85 1"/>
              <a:gd name="f99" fmla="*/ 35173 f84 1"/>
              <a:gd name="f100" fmla="*/ 91948 f85 1"/>
              <a:gd name="f101" fmla="*/ 46092 f84 1"/>
              <a:gd name="f102" fmla="*/ 43101 f85 1"/>
              <a:gd name="f103" fmla="*/ 109306 f84 1"/>
              <a:gd name="f104" fmla="*/ 0 f85 1"/>
              <a:gd name="f105" fmla="*/ 275962 f84 1"/>
              <a:gd name="f106" fmla="*/ 28734 f85 1"/>
              <a:gd name="f107" fmla="*/ 149416 f85 1"/>
              <a:gd name="f108" fmla="*/ 321936 f84 1"/>
              <a:gd name="f109" fmla="*/ 252857 f85 1"/>
              <a:gd name="f110" fmla="*/ 287338 f85 1"/>
              <a:gd name="f111" fmla="*/ 287455 f84 1"/>
              <a:gd name="f112" fmla="*/ 278143 f85 1"/>
              <a:gd name="f113" fmla="*/ 264468 f84 1"/>
              <a:gd name="f114" fmla="*/ 281591 f85 1"/>
              <a:gd name="f115" fmla="*/ 316071 f85 1"/>
              <a:gd name="f116" fmla="*/ 229988 f84 1"/>
              <a:gd name="f117" fmla="*/ 306302 f85 1"/>
              <a:gd name="f118" fmla="*/ 205851 f84 1"/>
              <a:gd name="f119" fmla="*/ 333312 f85 1"/>
              <a:gd name="f120" fmla="*/ 172520 f84 1"/>
              <a:gd name="f121" fmla="*/ 298831 f85 1"/>
              <a:gd name="f122" fmla="*/ 138040 f84 1"/>
              <a:gd name="f123" fmla="*/ 482727 f85 1"/>
              <a:gd name="f124" fmla="+- f86 0 f1"/>
              <a:gd name="f125" fmla="*/ f89 1 482727"/>
              <a:gd name="f126" fmla="*/ f90 1 321935"/>
              <a:gd name="f127" fmla="*/ f91 1 482727"/>
              <a:gd name="f128" fmla="*/ f92 1 482727"/>
              <a:gd name="f129" fmla="*/ f93 1 321935"/>
              <a:gd name="f130" fmla="*/ f94 1 482727"/>
              <a:gd name="f131" fmla="*/ f95 1 321935"/>
              <a:gd name="f132" fmla="*/ f96 1 482727"/>
              <a:gd name="f133" fmla="*/ f97 1 321935"/>
              <a:gd name="f134" fmla="*/ f98 1 482727"/>
              <a:gd name="f135" fmla="*/ f99 1 321935"/>
              <a:gd name="f136" fmla="*/ f100 1 482727"/>
              <a:gd name="f137" fmla="*/ f101 1 321935"/>
              <a:gd name="f138" fmla="*/ f102 1 482727"/>
              <a:gd name="f139" fmla="*/ f103 1 321935"/>
              <a:gd name="f140" fmla="*/ f104 1 482727"/>
              <a:gd name="f141" fmla="*/ f105 1 321935"/>
              <a:gd name="f142" fmla="*/ f106 1 482727"/>
              <a:gd name="f143" fmla="*/ f107 1 482727"/>
              <a:gd name="f144" fmla="*/ f108 1 321935"/>
              <a:gd name="f145" fmla="*/ f109 1 482727"/>
              <a:gd name="f146" fmla="*/ f110 1 482727"/>
              <a:gd name="f147" fmla="*/ f111 1 321935"/>
              <a:gd name="f148" fmla="*/ f112 1 482727"/>
              <a:gd name="f149" fmla="*/ f113 1 321935"/>
              <a:gd name="f150" fmla="*/ f114 1 482727"/>
              <a:gd name="f151" fmla="*/ f115 1 482727"/>
              <a:gd name="f152" fmla="*/ f116 1 321935"/>
              <a:gd name="f153" fmla="*/ f117 1 482727"/>
              <a:gd name="f154" fmla="*/ f118 1 321935"/>
              <a:gd name="f155" fmla="*/ f119 1 482727"/>
              <a:gd name="f156" fmla="*/ f120 1 321935"/>
              <a:gd name="f157" fmla="*/ f121 1 482727"/>
              <a:gd name="f158" fmla="*/ f122 1 321935"/>
              <a:gd name="f159" fmla="*/ f123 1 482727"/>
              <a:gd name="f160" fmla="*/ f80 1 f87"/>
              <a:gd name="f161" fmla="*/ f81 1 f87"/>
              <a:gd name="f162" fmla="*/ f80 1 f88"/>
              <a:gd name="f163" fmla="*/ f82 1 f88"/>
              <a:gd name="f164" fmla="*/ f125 1 f87"/>
              <a:gd name="f165" fmla="*/ f126 1 f88"/>
              <a:gd name="f166" fmla="*/ f127 1 f87"/>
              <a:gd name="f167" fmla="*/ f128 1 f87"/>
              <a:gd name="f168" fmla="*/ f129 1 f88"/>
              <a:gd name="f169" fmla="*/ f130 1 f87"/>
              <a:gd name="f170" fmla="*/ f131 1 f88"/>
              <a:gd name="f171" fmla="*/ f132 1 f87"/>
              <a:gd name="f172" fmla="*/ f133 1 f88"/>
              <a:gd name="f173" fmla="*/ f134 1 f87"/>
              <a:gd name="f174" fmla="*/ f135 1 f88"/>
              <a:gd name="f175" fmla="*/ f136 1 f87"/>
              <a:gd name="f176" fmla="*/ f137 1 f88"/>
              <a:gd name="f177" fmla="*/ f138 1 f87"/>
              <a:gd name="f178" fmla="*/ f139 1 f88"/>
              <a:gd name="f179" fmla="*/ f140 1 f87"/>
              <a:gd name="f180" fmla="*/ f141 1 f88"/>
              <a:gd name="f181" fmla="*/ f142 1 f87"/>
              <a:gd name="f182" fmla="*/ f143 1 f87"/>
              <a:gd name="f183" fmla="*/ f144 1 f88"/>
              <a:gd name="f184" fmla="*/ f145 1 f87"/>
              <a:gd name="f185" fmla="*/ f146 1 f87"/>
              <a:gd name="f186" fmla="*/ f147 1 f88"/>
              <a:gd name="f187" fmla="*/ f148 1 f87"/>
              <a:gd name="f188" fmla="*/ f149 1 f88"/>
              <a:gd name="f189" fmla="*/ f150 1 f87"/>
              <a:gd name="f190" fmla="*/ f151 1 f87"/>
              <a:gd name="f191" fmla="*/ f152 1 f88"/>
              <a:gd name="f192" fmla="*/ f153 1 f87"/>
              <a:gd name="f193" fmla="*/ f154 1 f88"/>
              <a:gd name="f194" fmla="*/ f155 1 f87"/>
              <a:gd name="f195" fmla="*/ f156 1 f88"/>
              <a:gd name="f196" fmla="*/ f157 1 f87"/>
              <a:gd name="f197" fmla="*/ f158 1 f88"/>
              <a:gd name="f198" fmla="*/ f159 1 f87"/>
              <a:gd name="f199" fmla="*/ f160 f78 1"/>
              <a:gd name="f200" fmla="*/ f161 f78 1"/>
              <a:gd name="f201" fmla="*/ f163 f79 1"/>
              <a:gd name="f202" fmla="*/ f162 f79 1"/>
              <a:gd name="f203" fmla="*/ f164 f78 1"/>
              <a:gd name="f204" fmla="*/ f165 f79 1"/>
              <a:gd name="f205" fmla="*/ f166 f78 1"/>
              <a:gd name="f206" fmla="*/ f167 f78 1"/>
              <a:gd name="f207" fmla="*/ f168 f79 1"/>
              <a:gd name="f208" fmla="*/ f169 f78 1"/>
              <a:gd name="f209" fmla="*/ f170 f79 1"/>
              <a:gd name="f210" fmla="*/ f171 f78 1"/>
              <a:gd name="f211" fmla="*/ f172 f79 1"/>
              <a:gd name="f212" fmla="*/ f173 f78 1"/>
              <a:gd name="f213" fmla="*/ f174 f79 1"/>
              <a:gd name="f214" fmla="*/ f175 f78 1"/>
              <a:gd name="f215" fmla="*/ f176 f79 1"/>
              <a:gd name="f216" fmla="*/ f177 f78 1"/>
              <a:gd name="f217" fmla="*/ f178 f79 1"/>
              <a:gd name="f218" fmla="*/ f179 f78 1"/>
              <a:gd name="f219" fmla="*/ f180 f79 1"/>
              <a:gd name="f220" fmla="*/ f181 f78 1"/>
              <a:gd name="f221" fmla="*/ f182 f78 1"/>
              <a:gd name="f222" fmla="*/ f183 f79 1"/>
              <a:gd name="f223" fmla="*/ f184 f78 1"/>
              <a:gd name="f224" fmla="*/ f185 f78 1"/>
              <a:gd name="f225" fmla="*/ f186 f79 1"/>
              <a:gd name="f226" fmla="*/ f187 f78 1"/>
              <a:gd name="f227" fmla="*/ f188 f79 1"/>
              <a:gd name="f228" fmla="*/ f189 f78 1"/>
              <a:gd name="f229" fmla="*/ f190 f78 1"/>
              <a:gd name="f230" fmla="*/ f191 f79 1"/>
              <a:gd name="f231" fmla="*/ f192 f78 1"/>
              <a:gd name="f232" fmla="*/ f193 f79 1"/>
              <a:gd name="f233" fmla="*/ f194 f78 1"/>
              <a:gd name="f234" fmla="*/ f195 f79 1"/>
              <a:gd name="f235" fmla="*/ f196 f78 1"/>
              <a:gd name="f236" fmla="*/ f197 f79 1"/>
              <a:gd name="f237" fmla="*/ f198 f7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4">
                <a:pos x="f203" y="f204"/>
              </a:cxn>
              <a:cxn ang="f124">
                <a:pos x="f205" y="f204"/>
              </a:cxn>
              <a:cxn ang="f124">
                <a:pos x="f206" y="f207"/>
              </a:cxn>
              <a:cxn ang="f124">
                <a:pos x="f208" y="f209"/>
              </a:cxn>
              <a:cxn ang="f124">
                <a:pos x="f210" y="f211"/>
              </a:cxn>
              <a:cxn ang="f124">
                <a:pos x="f212" y="f213"/>
              </a:cxn>
              <a:cxn ang="f124">
                <a:pos x="f214" y="f215"/>
              </a:cxn>
              <a:cxn ang="f124">
                <a:pos x="f216" y="f217"/>
              </a:cxn>
              <a:cxn ang="f124">
                <a:pos x="f218" y="f217"/>
              </a:cxn>
              <a:cxn ang="f124">
                <a:pos x="f218" y="f219"/>
              </a:cxn>
              <a:cxn ang="f124">
                <a:pos x="f220" y="f219"/>
              </a:cxn>
              <a:cxn ang="f124">
                <a:pos x="f221" y="f222"/>
              </a:cxn>
              <a:cxn ang="f124">
                <a:pos x="f223" y="f222"/>
              </a:cxn>
              <a:cxn ang="f124">
                <a:pos x="f224" y="f225"/>
              </a:cxn>
              <a:cxn ang="f124">
                <a:pos x="f226" y="f227"/>
              </a:cxn>
              <a:cxn ang="f124">
                <a:pos x="f228" y="f227"/>
              </a:cxn>
              <a:cxn ang="f124">
                <a:pos x="f229" y="f230"/>
              </a:cxn>
              <a:cxn ang="f124">
                <a:pos x="f231" y="f232"/>
              </a:cxn>
              <a:cxn ang="f124">
                <a:pos x="f233" y="f234"/>
              </a:cxn>
              <a:cxn ang="f124">
                <a:pos x="f235" y="f236"/>
              </a:cxn>
              <a:cxn ang="f124">
                <a:pos x="f203" y="f236"/>
              </a:cxn>
              <a:cxn ang="f124">
                <a:pos x="f237" y="f217"/>
              </a:cxn>
              <a:cxn ang="f124">
                <a:pos x="f203" y="f204"/>
              </a:cxn>
            </a:cxnLst>
            <a:rect l="f199" t="f202" r="f200" b="f201"/>
            <a:pathLst>
              <a:path w="482727" h="321935">
                <a:moveTo>
                  <a:pt x="f8" y="f9"/>
                </a:moveTo>
                <a:lnTo>
                  <a:pt x="f10" y="f9"/>
                </a:lnTo>
                <a:lnTo>
                  <a:pt x="f11" y="f12"/>
                </a:ln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lnTo>
                  <a:pt x="f25" y="f26"/>
                </a:ln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5" y="f34"/>
                </a:lnTo>
                <a:lnTo>
                  <a:pt x="f5" y="f35"/>
                </a:lnTo>
                <a:lnTo>
                  <a:pt x="f36" y="f35"/>
                </a:lnTo>
                <a:cubicBezTo>
                  <a:pt x="f37" y="f35"/>
                  <a:pt x="f38" y="f39"/>
                  <a:pt x="f40" y="f39"/>
                </a:cubicBezTo>
                <a:cubicBezTo>
                  <a:pt x="f41" y="f39"/>
                  <a:pt x="f42" y="f39"/>
                  <a:pt x="f43" y="f39"/>
                </a:cubicBezTo>
                <a:cubicBezTo>
                  <a:pt x="f44" y="f39"/>
                  <a:pt x="f45" y="f46"/>
                  <a:pt x="f45" y="f47"/>
                </a:cubicBezTo>
                <a:cubicBezTo>
                  <a:pt x="f45" y="f48"/>
                  <a:pt x="f49" y="f50"/>
                  <a:pt x="f51" y="f52"/>
                </a:cubicBezTo>
                <a:cubicBezTo>
                  <a:pt x="f53" y="f52"/>
                  <a:pt x="f54" y="f52"/>
                  <a:pt x="f55" y="f52"/>
                </a:cubicBezTo>
                <a:cubicBezTo>
                  <a:pt x="f56" y="f52"/>
                  <a:pt x="f57" y="f58"/>
                  <a:pt x="f57" y="f59"/>
                </a:cubicBezTo>
                <a:cubicBezTo>
                  <a:pt x="f57" y="f60"/>
                  <a:pt x="f61" y="f62"/>
                  <a:pt x="f63" y="f64"/>
                </a:cubicBezTo>
                <a:cubicBezTo>
                  <a:pt x="f65" y="f66"/>
                  <a:pt x="f67" y="f68"/>
                  <a:pt x="f67" y="f69"/>
                </a:cubicBezTo>
                <a:cubicBezTo>
                  <a:pt x="f67" y="f70"/>
                  <a:pt x="f71" y="f72"/>
                  <a:pt x="f73" y="f72"/>
                </a:cubicBezTo>
                <a:lnTo>
                  <a:pt x="f8" y="f72"/>
                </a:lnTo>
                <a:cubicBezTo>
                  <a:pt x="f74" y="f72"/>
                  <a:pt x="f6" y="f75"/>
                  <a:pt x="f6" y="f34"/>
                </a:cubicBezTo>
                <a:cubicBezTo>
                  <a:pt x="f6" y="f76"/>
                  <a:pt x="f74" y="f9"/>
                  <a:pt x="f8" y="f9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CF6BD9-AF25-4E2C-8FBA-7A2F057C27DD}"/>
              </a:ext>
            </a:extLst>
          </p:cNvPr>
          <p:cNvSpPr txBox="1"/>
          <p:nvPr/>
        </p:nvSpPr>
        <p:spPr>
          <a:xfrm>
            <a:off x="2782244" y="2292099"/>
            <a:ext cx="2316476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Parcourons les différents comités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95264FD-1368-43A9-BC0E-6820E0AAB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247381"/>
            <a:ext cx="7802876" cy="63632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2001A2-8A9D-4D4D-9A23-07A8990EDFA0}"/>
              </a:ext>
            </a:extLst>
          </p:cNvPr>
          <p:cNvSpPr txBox="1"/>
          <p:nvPr/>
        </p:nvSpPr>
        <p:spPr>
          <a:xfrm>
            <a:off x="4925571" y="1524003"/>
            <a:ext cx="4949948" cy="1780035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conseil d’administration qui assure la gestion du club et son fonctionnement. On y trouve un président, un vice-président, une secrétaire et un trésorier, ainsi que d’autres administrateurs en charge de différents postes ( fournitures, WEB, relations externes, etc.)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9EABA0-2F8E-41CB-9049-7F04400E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353" y="59957"/>
            <a:ext cx="6189290" cy="67380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A64C291-18FF-43A4-9C6B-BAFE76960F82}"/>
              </a:ext>
            </a:extLst>
          </p:cNvPr>
          <p:cNvSpPr txBox="1"/>
          <p:nvPr/>
        </p:nvSpPr>
        <p:spPr>
          <a:xfrm>
            <a:off x="5486400" y="1475228"/>
            <a:ext cx="3462531" cy="1200332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comité de sécurité gérant les problèmes de sécurité, de formation et stages à la conduite moto et le roulage en groupe.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90E227A6-2E25-419F-AE53-F21C751A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320" y="219456"/>
            <a:ext cx="7003106" cy="64617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C883F4E3-4108-41A1-9A1E-30D1B2FC789C}"/>
              </a:ext>
            </a:extLst>
          </p:cNvPr>
          <p:cNvSpPr txBox="1"/>
          <p:nvPr/>
        </p:nvSpPr>
        <p:spPr>
          <a:xfrm>
            <a:off x="5047488" y="1402076"/>
            <a:ext cx="4340355" cy="1200332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comité d’éthique, ne participe à la gestion du club, mais agit plutôt comme un conseil des sages en cas de problèmes relationnels, de mauvais comportement, 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D31CCCE-2397-461F-A4DE-0CF5E24A3297}"/>
              </a:ext>
            </a:extLst>
          </p:cNvPr>
          <p:cNvSpPr txBox="1"/>
          <p:nvPr/>
        </p:nvSpPr>
        <p:spPr>
          <a:xfrm>
            <a:off x="4327236" y="2560891"/>
            <a:ext cx="3537527" cy="175432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BE" sz="3600" dirty="0">
                <a:solidFill>
                  <a:schemeClr val="bg1"/>
                </a:solidFill>
              </a:rPr>
              <a:t>Fin de la partie 1.</a:t>
            </a:r>
          </a:p>
          <a:p>
            <a:pPr algn="ctr"/>
            <a:r>
              <a:rPr lang="fr-BE" sz="3600" dirty="0">
                <a:solidFill>
                  <a:schemeClr val="bg1"/>
                </a:solidFill>
              </a:rPr>
              <a:t>Veuillez lancer la partie 2</a:t>
            </a:r>
          </a:p>
        </p:txBody>
      </p:sp>
    </p:spTree>
    <p:extLst>
      <p:ext uri="{BB962C8B-B14F-4D97-AF65-F5344CB8AC3E}">
        <p14:creationId xmlns:p14="http://schemas.microsoft.com/office/powerpoint/2010/main" val="2862803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7FBC16-F9B5-4BCC-9CEF-046350AD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549" y="197153"/>
            <a:ext cx="6196907" cy="64636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86F7AE-7A65-4E05-AD88-3D9427FCEDE0}"/>
              </a:ext>
            </a:extLst>
          </p:cNvPr>
          <p:cNvSpPr txBox="1"/>
          <p:nvPr/>
        </p:nvSpPr>
        <p:spPr>
          <a:xfrm>
            <a:off x="5816425" y="1353979"/>
            <a:ext cx="3132496" cy="923333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de club sans activités festives, donc un trio de charme pour gérer tout cela.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C846CD-59F8-494F-A1D5-30D270EA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128" y="231452"/>
            <a:ext cx="7027740" cy="63950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D6A353-4058-4319-A67B-6DBF221C9854}"/>
              </a:ext>
            </a:extLst>
          </p:cNvPr>
          <p:cNvSpPr txBox="1"/>
          <p:nvPr/>
        </p:nvSpPr>
        <p:spPr>
          <a:xfrm>
            <a:off x="5834265" y="2736497"/>
            <a:ext cx="3011558" cy="707882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d’accueil du site 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fr-B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BMW Moto Passion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EFB962-5E5B-4094-92A2-251B4E47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41" y="170691"/>
            <a:ext cx="8194624" cy="65592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C4769173-38B9-4620-88AD-52E65612CEDA}"/>
              </a:ext>
            </a:extLst>
          </p:cNvPr>
          <p:cNvSpPr txBox="1"/>
          <p:nvPr/>
        </p:nvSpPr>
        <p:spPr>
          <a:xfrm>
            <a:off x="4681727" y="4084323"/>
            <a:ext cx="2804163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Nouveautés et modifications du site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F8D1AD84-9B30-4EA6-A0C0-2B09080506F7}"/>
              </a:ext>
            </a:extLst>
          </p:cNvPr>
          <p:cNvSpPr txBox="1"/>
          <p:nvPr/>
        </p:nvSpPr>
        <p:spPr>
          <a:xfrm>
            <a:off x="5226911" y="1087395"/>
            <a:ext cx="1729944" cy="370697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Activités à venir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12682A-EF00-4E1F-ABA3-10CD3DFB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172" y="209991"/>
            <a:ext cx="7851651" cy="64380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EECA408-C380-47D6-9C60-A764228A7C3D}"/>
              </a:ext>
            </a:extLst>
          </p:cNvPr>
          <p:cNvSpPr txBox="1"/>
          <p:nvPr/>
        </p:nvSpPr>
        <p:spPr>
          <a:xfrm>
            <a:off x="3974595" y="2743200"/>
            <a:ext cx="4218428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rappel des valeurs du club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5B740F-997E-4B9D-87F7-25B071F4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76" y="192590"/>
            <a:ext cx="9400032" cy="64644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D1F13666-5B56-4ABF-98C4-DBA79A48B93A}"/>
              </a:ext>
            </a:extLst>
          </p:cNvPr>
          <p:cNvSpPr/>
          <p:nvPr/>
        </p:nvSpPr>
        <p:spPr>
          <a:xfrm rot="1558468">
            <a:off x="1596433" y="3078419"/>
            <a:ext cx="4502706" cy="200692"/>
          </a:xfrm>
          <a:custGeom>
            <a:avLst>
              <a:gd name="f0" fmla="val 48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A99AB2-FA00-4172-A086-54C96F9D2DDF}"/>
              </a:ext>
            </a:extLst>
          </p:cNvPr>
          <p:cNvSpPr txBox="1"/>
          <p:nvPr/>
        </p:nvSpPr>
        <p:spPr>
          <a:xfrm>
            <a:off x="5915674" y="3982340"/>
            <a:ext cx="3681987" cy="369335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Survolons les différentes rubriques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1B3BA1-ED02-4285-AC5A-EB7AF96C4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00" y="134636"/>
            <a:ext cx="9509760" cy="66226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phique 3" descr="Index pointant vers la droite">
            <a:extLst>
              <a:ext uri="{FF2B5EF4-FFF2-40B4-BE49-F238E27FC236}">
                <a16:creationId xmlns:a16="http://schemas.microsoft.com/office/drawing/2014/main" id="{3F6DAF6F-C86A-4912-A455-25B82D312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3" y="2971800"/>
            <a:ext cx="914400" cy="9144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Graphique 5" descr="Index pointant vers la droite">
            <a:extLst>
              <a:ext uri="{FF2B5EF4-FFF2-40B4-BE49-F238E27FC236}">
                <a16:creationId xmlns:a16="http://schemas.microsoft.com/office/drawing/2014/main" id="{FB93A5F9-3018-43C8-829B-14C7ACB52757}"/>
              </a:ext>
            </a:extLst>
          </p:cNvPr>
          <p:cNvSpPr/>
          <p:nvPr/>
        </p:nvSpPr>
        <p:spPr>
          <a:xfrm rot="16365806">
            <a:off x="1579814" y="2220981"/>
            <a:ext cx="482730" cy="3219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2727"/>
              <a:gd name="f7" fmla="val 321935"/>
              <a:gd name="f8" fmla="val 453993"/>
              <a:gd name="f9" fmla="val 80572"/>
              <a:gd name="f10" fmla="val 169529"/>
              <a:gd name="f11" fmla="val 275844"/>
              <a:gd name="f12" fmla="val 57010"/>
              <a:gd name="f13" fmla="val 291360"/>
              <a:gd name="f14" fmla="val 53562"/>
              <a:gd name="f15" fmla="val 301130"/>
              <a:gd name="f16" fmla="val 38046"/>
              <a:gd name="f17" fmla="val 297682"/>
              <a:gd name="f18" fmla="val 22530"/>
              <a:gd name="f19" fmla="val 294234"/>
              <a:gd name="f20" fmla="val 7014"/>
              <a:gd name="f21" fmla="val 278717"/>
              <a:gd name="f22" fmla="val -2756"/>
              <a:gd name="f23" fmla="val 263201"/>
              <a:gd name="f24" fmla="val 692"/>
              <a:gd name="f25" fmla="val 108039"/>
              <a:gd name="f26" fmla="val 35173"/>
              <a:gd name="f27" fmla="val 102292"/>
              <a:gd name="f28" fmla="val 36897"/>
              <a:gd name="f29" fmla="val 96545"/>
              <a:gd name="f30" fmla="val 40345"/>
              <a:gd name="f31" fmla="val 91948"/>
              <a:gd name="f32" fmla="val 46092"/>
              <a:gd name="f33" fmla="val 43101"/>
              <a:gd name="f34" fmla="val 109306"/>
              <a:gd name="f35" fmla="val 275962"/>
              <a:gd name="f36" fmla="val 28734"/>
              <a:gd name="f37" fmla="val 69536"/>
              <a:gd name="f38" fmla="val 72409"/>
              <a:gd name="f39" fmla="val 321936"/>
              <a:gd name="f40" fmla="val 149416"/>
              <a:gd name="f41" fmla="val 167805"/>
              <a:gd name="f42" fmla="val 228721"/>
              <a:gd name="f43" fmla="val 252857"/>
              <a:gd name="f44" fmla="val 271821"/>
              <a:gd name="f45" fmla="val 287338"/>
              <a:gd name="f46" fmla="val 306419"/>
              <a:gd name="f47" fmla="val 287455"/>
              <a:gd name="f48" fmla="val 278260"/>
              <a:gd name="f49" fmla="val 283889"/>
              <a:gd name="f50" fmla="val 270215"/>
              <a:gd name="f51" fmla="val 278143"/>
              <a:gd name="f52" fmla="val 264468"/>
              <a:gd name="f53" fmla="val 279292"/>
              <a:gd name="f54" fmla="val 280441"/>
              <a:gd name="f55" fmla="val 281591"/>
              <a:gd name="f56" fmla="val 300555"/>
              <a:gd name="f57" fmla="val 316071"/>
              <a:gd name="f58" fmla="val 248952"/>
              <a:gd name="f59" fmla="val 229988"/>
              <a:gd name="f60" fmla="val 220793"/>
              <a:gd name="f61" fmla="val 312623"/>
              <a:gd name="f62" fmla="val 212173"/>
              <a:gd name="f63" fmla="val 306302"/>
              <a:gd name="f64" fmla="val 205851"/>
              <a:gd name="f65" fmla="val 321818"/>
              <a:gd name="f66" fmla="val 202403"/>
              <a:gd name="f67" fmla="val 333312"/>
              <a:gd name="f68" fmla="val 188611"/>
              <a:gd name="f69" fmla="val 172520"/>
              <a:gd name="f70" fmla="val 153556"/>
              <a:gd name="f71" fmla="val 317795"/>
              <a:gd name="f72" fmla="val 138040"/>
              <a:gd name="f73" fmla="val 298831"/>
              <a:gd name="f74" fmla="val 470084"/>
              <a:gd name="f75" fmla="val 125397"/>
              <a:gd name="f76" fmla="val 93215"/>
              <a:gd name="f77" fmla="+- 0 0 -90"/>
              <a:gd name="f78" fmla="*/ f3 1 482727"/>
              <a:gd name="f79" fmla="*/ f4 1 321935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482727"/>
              <a:gd name="f88" fmla="*/ f84 1 321935"/>
              <a:gd name="f89" fmla="*/ 453993 f85 1"/>
              <a:gd name="f90" fmla="*/ 80572 f84 1"/>
              <a:gd name="f91" fmla="*/ 169529 f85 1"/>
              <a:gd name="f92" fmla="*/ 275844 f85 1"/>
              <a:gd name="f93" fmla="*/ 57010 f84 1"/>
              <a:gd name="f94" fmla="*/ 297682 f85 1"/>
              <a:gd name="f95" fmla="*/ 22530 f84 1"/>
              <a:gd name="f96" fmla="*/ 263201 f85 1"/>
              <a:gd name="f97" fmla="*/ 692 f84 1"/>
              <a:gd name="f98" fmla="*/ 108039 f85 1"/>
              <a:gd name="f99" fmla="*/ 35173 f84 1"/>
              <a:gd name="f100" fmla="*/ 91948 f85 1"/>
              <a:gd name="f101" fmla="*/ 46092 f84 1"/>
              <a:gd name="f102" fmla="*/ 43101 f85 1"/>
              <a:gd name="f103" fmla="*/ 109306 f84 1"/>
              <a:gd name="f104" fmla="*/ 0 f85 1"/>
              <a:gd name="f105" fmla="*/ 275962 f84 1"/>
              <a:gd name="f106" fmla="*/ 28734 f85 1"/>
              <a:gd name="f107" fmla="*/ 149416 f85 1"/>
              <a:gd name="f108" fmla="*/ 321936 f84 1"/>
              <a:gd name="f109" fmla="*/ 252857 f85 1"/>
              <a:gd name="f110" fmla="*/ 287338 f85 1"/>
              <a:gd name="f111" fmla="*/ 287455 f84 1"/>
              <a:gd name="f112" fmla="*/ 278143 f85 1"/>
              <a:gd name="f113" fmla="*/ 264468 f84 1"/>
              <a:gd name="f114" fmla="*/ 281591 f85 1"/>
              <a:gd name="f115" fmla="*/ 316071 f85 1"/>
              <a:gd name="f116" fmla="*/ 229988 f84 1"/>
              <a:gd name="f117" fmla="*/ 306302 f85 1"/>
              <a:gd name="f118" fmla="*/ 205851 f84 1"/>
              <a:gd name="f119" fmla="*/ 333312 f85 1"/>
              <a:gd name="f120" fmla="*/ 172520 f84 1"/>
              <a:gd name="f121" fmla="*/ 298831 f85 1"/>
              <a:gd name="f122" fmla="*/ 138040 f84 1"/>
              <a:gd name="f123" fmla="*/ 482727 f85 1"/>
              <a:gd name="f124" fmla="+- f86 0 f1"/>
              <a:gd name="f125" fmla="*/ f89 1 482727"/>
              <a:gd name="f126" fmla="*/ f90 1 321935"/>
              <a:gd name="f127" fmla="*/ f91 1 482727"/>
              <a:gd name="f128" fmla="*/ f92 1 482727"/>
              <a:gd name="f129" fmla="*/ f93 1 321935"/>
              <a:gd name="f130" fmla="*/ f94 1 482727"/>
              <a:gd name="f131" fmla="*/ f95 1 321935"/>
              <a:gd name="f132" fmla="*/ f96 1 482727"/>
              <a:gd name="f133" fmla="*/ f97 1 321935"/>
              <a:gd name="f134" fmla="*/ f98 1 482727"/>
              <a:gd name="f135" fmla="*/ f99 1 321935"/>
              <a:gd name="f136" fmla="*/ f100 1 482727"/>
              <a:gd name="f137" fmla="*/ f101 1 321935"/>
              <a:gd name="f138" fmla="*/ f102 1 482727"/>
              <a:gd name="f139" fmla="*/ f103 1 321935"/>
              <a:gd name="f140" fmla="*/ f104 1 482727"/>
              <a:gd name="f141" fmla="*/ f105 1 321935"/>
              <a:gd name="f142" fmla="*/ f106 1 482727"/>
              <a:gd name="f143" fmla="*/ f107 1 482727"/>
              <a:gd name="f144" fmla="*/ f108 1 321935"/>
              <a:gd name="f145" fmla="*/ f109 1 482727"/>
              <a:gd name="f146" fmla="*/ f110 1 482727"/>
              <a:gd name="f147" fmla="*/ f111 1 321935"/>
              <a:gd name="f148" fmla="*/ f112 1 482727"/>
              <a:gd name="f149" fmla="*/ f113 1 321935"/>
              <a:gd name="f150" fmla="*/ f114 1 482727"/>
              <a:gd name="f151" fmla="*/ f115 1 482727"/>
              <a:gd name="f152" fmla="*/ f116 1 321935"/>
              <a:gd name="f153" fmla="*/ f117 1 482727"/>
              <a:gd name="f154" fmla="*/ f118 1 321935"/>
              <a:gd name="f155" fmla="*/ f119 1 482727"/>
              <a:gd name="f156" fmla="*/ f120 1 321935"/>
              <a:gd name="f157" fmla="*/ f121 1 482727"/>
              <a:gd name="f158" fmla="*/ f122 1 321935"/>
              <a:gd name="f159" fmla="*/ f123 1 482727"/>
              <a:gd name="f160" fmla="*/ f80 1 f87"/>
              <a:gd name="f161" fmla="*/ f81 1 f87"/>
              <a:gd name="f162" fmla="*/ f80 1 f88"/>
              <a:gd name="f163" fmla="*/ f82 1 f88"/>
              <a:gd name="f164" fmla="*/ f125 1 f87"/>
              <a:gd name="f165" fmla="*/ f126 1 f88"/>
              <a:gd name="f166" fmla="*/ f127 1 f87"/>
              <a:gd name="f167" fmla="*/ f128 1 f87"/>
              <a:gd name="f168" fmla="*/ f129 1 f88"/>
              <a:gd name="f169" fmla="*/ f130 1 f87"/>
              <a:gd name="f170" fmla="*/ f131 1 f88"/>
              <a:gd name="f171" fmla="*/ f132 1 f87"/>
              <a:gd name="f172" fmla="*/ f133 1 f88"/>
              <a:gd name="f173" fmla="*/ f134 1 f87"/>
              <a:gd name="f174" fmla="*/ f135 1 f88"/>
              <a:gd name="f175" fmla="*/ f136 1 f87"/>
              <a:gd name="f176" fmla="*/ f137 1 f88"/>
              <a:gd name="f177" fmla="*/ f138 1 f87"/>
              <a:gd name="f178" fmla="*/ f139 1 f88"/>
              <a:gd name="f179" fmla="*/ f140 1 f87"/>
              <a:gd name="f180" fmla="*/ f141 1 f88"/>
              <a:gd name="f181" fmla="*/ f142 1 f87"/>
              <a:gd name="f182" fmla="*/ f143 1 f87"/>
              <a:gd name="f183" fmla="*/ f144 1 f88"/>
              <a:gd name="f184" fmla="*/ f145 1 f87"/>
              <a:gd name="f185" fmla="*/ f146 1 f87"/>
              <a:gd name="f186" fmla="*/ f147 1 f88"/>
              <a:gd name="f187" fmla="*/ f148 1 f87"/>
              <a:gd name="f188" fmla="*/ f149 1 f88"/>
              <a:gd name="f189" fmla="*/ f150 1 f87"/>
              <a:gd name="f190" fmla="*/ f151 1 f87"/>
              <a:gd name="f191" fmla="*/ f152 1 f88"/>
              <a:gd name="f192" fmla="*/ f153 1 f87"/>
              <a:gd name="f193" fmla="*/ f154 1 f88"/>
              <a:gd name="f194" fmla="*/ f155 1 f87"/>
              <a:gd name="f195" fmla="*/ f156 1 f88"/>
              <a:gd name="f196" fmla="*/ f157 1 f87"/>
              <a:gd name="f197" fmla="*/ f158 1 f88"/>
              <a:gd name="f198" fmla="*/ f159 1 f87"/>
              <a:gd name="f199" fmla="*/ f160 f78 1"/>
              <a:gd name="f200" fmla="*/ f161 f78 1"/>
              <a:gd name="f201" fmla="*/ f163 f79 1"/>
              <a:gd name="f202" fmla="*/ f162 f79 1"/>
              <a:gd name="f203" fmla="*/ f164 f78 1"/>
              <a:gd name="f204" fmla="*/ f165 f79 1"/>
              <a:gd name="f205" fmla="*/ f166 f78 1"/>
              <a:gd name="f206" fmla="*/ f167 f78 1"/>
              <a:gd name="f207" fmla="*/ f168 f79 1"/>
              <a:gd name="f208" fmla="*/ f169 f78 1"/>
              <a:gd name="f209" fmla="*/ f170 f79 1"/>
              <a:gd name="f210" fmla="*/ f171 f78 1"/>
              <a:gd name="f211" fmla="*/ f172 f79 1"/>
              <a:gd name="f212" fmla="*/ f173 f78 1"/>
              <a:gd name="f213" fmla="*/ f174 f79 1"/>
              <a:gd name="f214" fmla="*/ f175 f78 1"/>
              <a:gd name="f215" fmla="*/ f176 f79 1"/>
              <a:gd name="f216" fmla="*/ f177 f78 1"/>
              <a:gd name="f217" fmla="*/ f178 f79 1"/>
              <a:gd name="f218" fmla="*/ f179 f78 1"/>
              <a:gd name="f219" fmla="*/ f180 f79 1"/>
              <a:gd name="f220" fmla="*/ f181 f78 1"/>
              <a:gd name="f221" fmla="*/ f182 f78 1"/>
              <a:gd name="f222" fmla="*/ f183 f79 1"/>
              <a:gd name="f223" fmla="*/ f184 f78 1"/>
              <a:gd name="f224" fmla="*/ f185 f78 1"/>
              <a:gd name="f225" fmla="*/ f186 f79 1"/>
              <a:gd name="f226" fmla="*/ f187 f78 1"/>
              <a:gd name="f227" fmla="*/ f188 f79 1"/>
              <a:gd name="f228" fmla="*/ f189 f78 1"/>
              <a:gd name="f229" fmla="*/ f190 f78 1"/>
              <a:gd name="f230" fmla="*/ f191 f79 1"/>
              <a:gd name="f231" fmla="*/ f192 f78 1"/>
              <a:gd name="f232" fmla="*/ f193 f79 1"/>
              <a:gd name="f233" fmla="*/ f194 f78 1"/>
              <a:gd name="f234" fmla="*/ f195 f79 1"/>
              <a:gd name="f235" fmla="*/ f196 f78 1"/>
              <a:gd name="f236" fmla="*/ f197 f79 1"/>
              <a:gd name="f237" fmla="*/ f198 f7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4">
                <a:pos x="f203" y="f204"/>
              </a:cxn>
              <a:cxn ang="f124">
                <a:pos x="f205" y="f204"/>
              </a:cxn>
              <a:cxn ang="f124">
                <a:pos x="f206" y="f207"/>
              </a:cxn>
              <a:cxn ang="f124">
                <a:pos x="f208" y="f209"/>
              </a:cxn>
              <a:cxn ang="f124">
                <a:pos x="f210" y="f211"/>
              </a:cxn>
              <a:cxn ang="f124">
                <a:pos x="f212" y="f213"/>
              </a:cxn>
              <a:cxn ang="f124">
                <a:pos x="f214" y="f215"/>
              </a:cxn>
              <a:cxn ang="f124">
                <a:pos x="f216" y="f217"/>
              </a:cxn>
              <a:cxn ang="f124">
                <a:pos x="f218" y="f217"/>
              </a:cxn>
              <a:cxn ang="f124">
                <a:pos x="f218" y="f219"/>
              </a:cxn>
              <a:cxn ang="f124">
                <a:pos x="f220" y="f219"/>
              </a:cxn>
              <a:cxn ang="f124">
                <a:pos x="f221" y="f222"/>
              </a:cxn>
              <a:cxn ang="f124">
                <a:pos x="f223" y="f222"/>
              </a:cxn>
              <a:cxn ang="f124">
                <a:pos x="f224" y="f225"/>
              </a:cxn>
              <a:cxn ang="f124">
                <a:pos x="f226" y="f227"/>
              </a:cxn>
              <a:cxn ang="f124">
                <a:pos x="f228" y="f227"/>
              </a:cxn>
              <a:cxn ang="f124">
                <a:pos x="f229" y="f230"/>
              </a:cxn>
              <a:cxn ang="f124">
                <a:pos x="f231" y="f232"/>
              </a:cxn>
              <a:cxn ang="f124">
                <a:pos x="f233" y="f234"/>
              </a:cxn>
              <a:cxn ang="f124">
                <a:pos x="f235" y="f236"/>
              </a:cxn>
              <a:cxn ang="f124">
                <a:pos x="f203" y="f236"/>
              </a:cxn>
              <a:cxn ang="f124">
                <a:pos x="f237" y="f217"/>
              </a:cxn>
              <a:cxn ang="f124">
                <a:pos x="f203" y="f204"/>
              </a:cxn>
            </a:cxnLst>
            <a:rect l="f199" t="f202" r="f200" b="f201"/>
            <a:pathLst>
              <a:path w="482727" h="321935">
                <a:moveTo>
                  <a:pt x="f8" y="f9"/>
                </a:moveTo>
                <a:lnTo>
                  <a:pt x="f10" y="f9"/>
                </a:lnTo>
                <a:lnTo>
                  <a:pt x="f11" y="f12"/>
                </a:ln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lnTo>
                  <a:pt x="f25" y="f26"/>
                </a:ln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5" y="f34"/>
                </a:lnTo>
                <a:lnTo>
                  <a:pt x="f5" y="f35"/>
                </a:lnTo>
                <a:lnTo>
                  <a:pt x="f36" y="f35"/>
                </a:lnTo>
                <a:cubicBezTo>
                  <a:pt x="f37" y="f35"/>
                  <a:pt x="f38" y="f39"/>
                  <a:pt x="f40" y="f39"/>
                </a:cubicBezTo>
                <a:cubicBezTo>
                  <a:pt x="f41" y="f39"/>
                  <a:pt x="f42" y="f39"/>
                  <a:pt x="f43" y="f39"/>
                </a:cubicBezTo>
                <a:cubicBezTo>
                  <a:pt x="f44" y="f39"/>
                  <a:pt x="f45" y="f46"/>
                  <a:pt x="f45" y="f47"/>
                </a:cubicBezTo>
                <a:cubicBezTo>
                  <a:pt x="f45" y="f48"/>
                  <a:pt x="f49" y="f50"/>
                  <a:pt x="f51" y="f52"/>
                </a:cubicBezTo>
                <a:cubicBezTo>
                  <a:pt x="f53" y="f52"/>
                  <a:pt x="f54" y="f52"/>
                  <a:pt x="f55" y="f52"/>
                </a:cubicBezTo>
                <a:cubicBezTo>
                  <a:pt x="f56" y="f52"/>
                  <a:pt x="f57" y="f58"/>
                  <a:pt x="f57" y="f59"/>
                </a:cubicBezTo>
                <a:cubicBezTo>
                  <a:pt x="f57" y="f60"/>
                  <a:pt x="f61" y="f62"/>
                  <a:pt x="f63" y="f64"/>
                </a:cubicBezTo>
                <a:cubicBezTo>
                  <a:pt x="f65" y="f66"/>
                  <a:pt x="f67" y="f68"/>
                  <a:pt x="f67" y="f69"/>
                </a:cubicBezTo>
                <a:cubicBezTo>
                  <a:pt x="f67" y="f70"/>
                  <a:pt x="f71" y="f72"/>
                  <a:pt x="f73" y="f72"/>
                </a:cubicBezTo>
                <a:lnTo>
                  <a:pt x="f8" y="f72"/>
                </a:lnTo>
                <a:cubicBezTo>
                  <a:pt x="f74" y="f72"/>
                  <a:pt x="f6" y="f75"/>
                  <a:pt x="f6" y="f34"/>
                </a:cubicBezTo>
                <a:cubicBezTo>
                  <a:pt x="f6" y="f76"/>
                  <a:pt x="f74" y="f9"/>
                  <a:pt x="f8" y="f9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2A776149-2DB5-4B4D-A528-04B1AC5FD014}"/>
              </a:ext>
            </a:extLst>
          </p:cNvPr>
          <p:cNvSpPr txBox="1"/>
          <p:nvPr/>
        </p:nvSpPr>
        <p:spPr>
          <a:xfrm>
            <a:off x="1365500" y="2661150"/>
            <a:ext cx="3218688" cy="923333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cliquant sur l’onglet accueil, où que vous soyez, vous revenez à la page d’accueil.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8E52CCDC-DB6A-47ED-8F1B-D630EC03E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256" y="107350"/>
            <a:ext cx="8133871" cy="66348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Graphique 5" descr="Index pointant vers la droite">
            <a:extLst>
              <a:ext uri="{FF2B5EF4-FFF2-40B4-BE49-F238E27FC236}">
                <a16:creationId xmlns:a16="http://schemas.microsoft.com/office/drawing/2014/main" id="{7B558F07-5402-434C-BC11-254865C3368B}"/>
              </a:ext>
            </a:extLst>
          </p:cNvPr>
          <p:cNvSpPr/>
          <p:nvPr/>
        </p:nvSpPr>
        <p:spPr>
          <a:xfrm rot="14503957">
            <a:off x="2890121" y="1818647"/>
            <a:ext cx="482730" cy="3219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2727"/>
              <a:gd name="f7" fmla="val 321935"/>
              <a:gd name="f8" fmla="val 453993"/>
              <a:gd name="f9" fmla="val 80572"/>
              <a:gd name="f10" fmla="val 169529"/>
              <a:gd name="f11" fmla="val 275844"/>
              <a:gd name="f12" fmla="val 57010"/>
              <a:gd name="f13" fmla="val 291360"/>
              <a:gd name="f14" fmla="val 53562"/>
              <a:gd name="f15" fmla="val 301130"/>
              <a:gd name="f16" fmla="val 38046"/>
              <a:gd name="f17" fmla="val 297682"/>
              <a:gd name="f18" fmla="val 22530"/>
              <a:gd name="f19" fmla="val 294234"/>
              <a:gd name="f20" fmla="val 7014"/>
              <a:gd name="f21" fmla="val 278717"/>
              <a:gd name="f22" fmla="val -2756"/>
              <a:gd name="f23" fmla="val 263201"/>
              <a:gd name="f24" fmla="val 692"/>
              <a:gd name="f25" fmla="val 108039"/>
              <a:gd name="f26" fmla="val 35173"/>
              <a:gd name="f27" fmla="val 102292"/>
              <a:gd name="f28" fmla="val 36897"/>
              <a:gd name="f29" fmla="val 96545"/>
              <a:gd name="f30" fmla="val 40345"/>
              <a:gd name="f31" fmla="val 91948"/>
              <a:gd name="f32" fmla="val 46092"/>
              <a:gd name="f33" fmla="val 43101"/>
              <a:gd name="f34" fmla="val 109306"/>
              <a:gd name="f35" fmla="val 275962"/>
              <a:gd name="f36" fmla="val 28734"/>
              <a:gd name="f37" fmla="val 69536"/>
              <a:gd name="f38" fmla="val 72409"/>
              <a:gd name="f39" fmla="val 321936"/>
              <a:gd name="f40" fmla="val 149416"/>
              <a:gd name="f41" fmla="val 167805"/>
              <a:gd name="f42" fmla="val 228721"/>
              <a:gd name="f43" fmla="val 252857"/>
              <a:gd name="f44" fmla="val 271821"/>
              <a:gd name="f45" fmla="val 287338"/>
              <a:gd name="f46" fmla="val 306419"/>
              <a:gd name="f47" fmla="val 287455"/>
              <a:gd name="f48" fmla="val 278260"/>
              <a:gd name="f49" fmla="val 283889"/>
              <a:gd name="f50" fmla="val 270215"/>
              <a:gd name="f51" fmla="val 278143"/>
              <a:gd name="f52" fmla="val 264468"/>
              <a:gd name="f53" fmla="val 279292"/>
              <a:gd name="f54" fmla="val 280441"/>
              <a:gd name="f55" fmla="val 281591"/>
              <a:gd name="f56" fmla="val 300555"/>
              <a:gd name="f57" fmla="val 316071"/>
              <a:gd name="f58" fmla="val 248952"/>
              <a:gd name="f59" fmla="val 229988"/>
              <a:gd name="f60" fmla="val 220793"/>
              <a:gd name="f61" fmla="val 312623"/>
              <a:gd name="f62" fmla="val 212173"/>
              <a:gd name="f63" fmla="val 306302"/>
              <a:gd name="f64" fmla="val 205851"/>
              <a:gd name="f65" fmla="val 321818"/>
              <a:gd name="f66" fmla="val 202403"/>
              <a:gd name="f67" fmla="val 333312"/>
              <a:gd name="f68" fmla="val 188611"/>
              <a:gd name="f69" fmla="val 172520"/>
              <a:gd name="f70" fmla="val 153556"/>
              <a:gd name="f71" fmla="val 317795"/>
              <a:gd name="f72" fmla="val 138040"/>
              <a:gd name="f73" fmla="val 298831"/>
              <a:gd name="f74" fmla="val 470084"/>
              <a:gd name="f75" fmla="val 125397"/>
              <a:gd name="f76" fmla="val 93215"/>
              <a:gd name="f77" fmla="+- 0 0 -90"/>
              <a:gd name="f78" fmla="*/ f3 1 482727"/>
              <a:gd name="f79" fmla="*/ f4 1 321935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482727"/>
              <a:gd name="f88" fmla="*/ f84 1 321935"/>
              <a:gd name="f89" fmla="*/ 453993 f85 1"/>
              <a:gd name="f90" fmla="*/ 80572 f84 1"/>
              <a:gd name="f91" fmla="*/ 169529 f85 1"/>
              <a:gd name="f92" fmla="*/ 275844 f85 1"/>
              <a:gd name="f93" fmla="*/ 57010 f84 1"/>
              <a:gd name="f94" fmla="*/ 297682 f85 1"/>
              <a:gd name="f95" fmla="*/ 22530 f84 1"/>
              <a:gd name="f96" fmla="*/ 263201 f85 1"/>
              <a:gd name="f97" fmla="*/ 692 f84 1"/>
              <a:gd name="f98" fmla="*/ 108039 f85 1"/>
              <a:gd name="f99" fmla="*/ 35173 f84 1"/>
              <a:gd name="f100" fmla="*/ 91948 f85 1"/>
              <a:gd name="f101" fmla="*/ 46092 f84 1"/>
              <a:gd name="f102" fmla="*/ 43101 f85 1"/>
              <a:gd name="f103" fmla="*/ 109306 f84 1"/>
              <a:gd name="f104" fmla="*/ 0 f85 1"/>
              <a:gd name="f105" fmla="*/ 275962 f84 1"/>
              <a:gd name="f106" fmla="*/ 28734 f85 1"/>
              <a:gd name="f107" fmla="*/ 149416 f85 1"/>
              <a:gd name="f108" fmla="*/ 321936 f84 1"/>
              <a:gd name="f109" fmla="*/ 252857 f85 1"/>
              <a:gd name="f110" fmla="*/ 287338 f85 1"/>
              <a:gd name="f111" fmla="*/ 287455 f84 1"/>
              <a:gd name="f112" fmla="*/ 278143 f85 1"/>
              <a:gd name="f113" fmla="*/ 264468 f84 1"/>
              <a:gd name="f114" fmla="*/ 281591 f85 1"/>
              <a:gd name="f115" fmla="*/ 316071 f85 1"/>
              <a:gd name="f116" fmla="*/ 229988 f84 1"/>
              <a:gd name="f117" fmla="*/ 306302 f85 1"/>
              <a:gd name="f118" fmla="*/ 205851 f84 1"/>
              <a:gd name="f119" fmla="*/ 333312 f85 1"/>
              <a:gd name="f120" fmla="*/ 172520 f84 1"/>
              <a:gd name="f121" fmla="*/ 298831 f85 1"/>
              <a:gd name="f122" fmla="*/ 138040 f84 1"/>
              <a:gd name="f123" fmla="*/ 482727 f85 1"/>
              <a:gd name="f124" fmla="+- f86 0 f1"/>
              <a:gd name="f125" fmla="*/ f89 1 482727"/>
              <a:gd name="f126" fmla="*/ f90 1 321935"/>
              <a:gd name="f127" fmla="*/ f91 1 482727"/>
              <a:gd name="f128" fmla="*/ f92 1 482727"/>
              <a:gd name="f129" fmla="*/ f93 1 321935"/>
              <a:gd name="f130" fmla="*/ f94 1 482727"/>
              <a:gd name="f131" fmla="*/ f95 1 321935"/>
              <a:gd name="f132" fmla="*/ f96 1 482727"/>
              <a:gd name="f133" fmla="*/ f97 1 321935"/>
              <a:gd name="f134" fmla="*/ f98 1 482727"/>
              <a:gd name="f135" fmla="*/ f99 1 321935"/>
              <a:gd name="f136" fmla="*/ f100 1 482727"/>
              <a:gd name="f137" fmla="*/ f101 1 321935"/>
              <a:gd name="f138" fmla="*/ f102 1 482727"/>
              <a:gd name="f139" fmla="*/ f103 1 321935"/>
              <a:gd name="f140" fmla="*/ f104 1 482727"/>
              <a:gd name="f141" fmla="*/ f105 1 321935"/>
              <a:gd name="f142" fmla="*/ f106 1 482727"/>
              <a:gd name="f143" fmla="*/ f107 1 482727"/>
              <a:gd name="f144" fmla="*/ f108 1 321935"/>
              <a:gd name="f145" fmla="*/ f109 1 482727"/>
              <a:gd name="f146" fmla="*/ f110 1 482727"/>
              <a:gd name="f147" fmla="*/ f111 1 321935"/>
              <a:gd name="f148" fmla="*/ f112 1 482727"/>
              <a:gd name="f149" fmla="*/ f113 1 321935"/>
              <a:gd name="f150" fmla="*/ f114 1 482727"/>
              <a:gd name="f151" fmla="*/ f115 1 482727"/>
              <a:gd name="f152" fmla="*/ f116 1 321935"/>
              <a:gd name="f153" fmla="*/ f117 1 482727"/>
              <a:gd name="f154" fmla="*/ f118 1 321935"/>
              <a:gd name="f155" fmla="*/ f119 1 482727"/>
              <a:gd name="f156" fmla="*/ f120 1 321935"/>
              <a:gd name="f157" fmla="*/ f121 1 482727"/>
              <a:gd name="f158" fmla="*/ f122 1 321935"/>
              <a:gd name="f159" fmla="*/ f123 1 482727"/>
              <a:gd name="f160" fmla="*/ f80 1 f87"/>
              <a:gd name="f161" fmla="*/ f81 1 f87"/>
              <a:gd name="f162" fmla="*/ f80 1 f88"/>
              <a:gd name="f163" fmla="*/ f82 1 f88"/>
              <a:gd name="f164" fmla="*/ f125 1 f87"/>
              <a:gd name="f165" fmla="*/ f126 1 f88"/>
              <a:gd name="f166" fmla="*/ f127 1 f87"/>
              <a:gd name="f167" fmla="*/ f128 1 f87"/>
              <a:gd name="f168" fmla="*/ f129 1 f88"/>
              <a:gd name="f169" fmla="*/ f130 1 f87"/>
              <a:gd name="f170" fmla="*/ f131 1 f88"/>
              <a:gd name="f171" fmla="*/ f132 1 f87"/>
              <a:gd name="f172" fmla="*/ f133 1 f88"/>
              <a:gd name="f173" fmla="*/ f134 1 f87"/>
              <a:gd name="f174" fmla="*/ f135 1 f88"/>
              <a:gd name="f175" fmla="*/ f136 1 f87"/>
              <a:gd name="f176" fmla="*/ f137 1 f88"/>
              <a:gd name="f177" fmla="*/ f138 1 f87"/>
              <a:gd name="f178" fmla="*/ f139 1 f88"/>
              <a:gd name="f179" fmla="*/ f140 1 f87"/>
              <a:gd name="f180" fmla="*/ f141 1 f88"/>
              <a:gd name="f181" fmla="*/ f142 1 f87"/>
              <a:gd name="f182" fmla="*/ f143 1 f87"/>
              <a:gd name="f183" fmla="*/ f144 1 f88"/>
              <a:gd name="f184" fmla="*/ f145 1 f87"/>
              <a:gd name="f185" fmla="*/ f146 1 f87"/>
              <a:gd name="f186" fmla="*/ f147 1 f88"/>
              <a:gd name="f187" fmla="*/ f148 1 f87"/>
              <a:gd name="f188" fmla="*/ f149 1 f88"/>
              <a:gd name="f189" fmla="*/ f150 1 f87"/>
              <a:gd name="f190" fmla="*/ f151 1 f87"/>
              <a:gd name="f191" fmla="*/ f152 1 f88"/>
              <a:gd name="f192" fmla="*/ f153 1 f87"/>
              <a:gd name="f193" fmla="*/ f154 1 f88"/>
              <a:gd name="f194" fmla="*/ f155 1 f87"/>
              <a:gd name="f195" fmla="*/ f156 1 f88"/>
              <a:gd name="f196" fmla="*/ f157 1 f87"/>
              <a:gd name="f197" fmla="*/ f158 1 f88"/>
              <a:gd name="f198" fmla="*/ f159 1 f87"/>
              <a:gd name="f199" fmla="*/ f160 f78 1"/>
              <a:gd name="f200" fmla="*/ f161 f78 1"/>
              <a:gd name="f201" fmla="*/ f163 f79 1"/>
              <a:gd name="f202" fmla="*/ f162 f79 1"/>
              <a:gd name="f203" fmla="*/ f164 f78 1"/>
              <a:gd name="f204" fmla="*/ f165 f79 1"/>
              <a:gd name="f205" fmla="*/ f166 f78 1"/>
              <a:gd name="f206" fmla="*/ f167 f78 1"/>
              <a:gd name="f207" fmla="*/ f168 f79 1"/>
              <a:gd name="f208" fmla="*/ f169 f78 1"/>
              <a:gd name="f209" fmla="*/ f170 f79 1"/>
              <a:gd name="f210" fmla="*/ f171 f78 1"/>
              <a:gd name="f211" fmla="*/ f172 f79 1"/>
              <a:gd name="f212" fmla="*/ f173 f78 1"/>
              <a:gd name="f213" fmla="*/ f174 f79 1"/>
              <a:gd name="f214" fmla="*/ f175 f78 1"/>
              <a:gd name="f215" fmla="*/ f176 f79 1"/>
              <a:gd name="f216" fmla="*/ f177 f78 1"/>
              <a:gd name="f217" fmla="*/ f178 f79 1"/>
              <a:gd name="f218" fmla="*/ f179 f78 1"/>
              <a:gd name="f219" fmla="*/ f180 f79 1"/>
              <a:gd name="f220" fmla="*/ f181 f78 1"/>
              <a:gd name="f221" fmla="*/ f182 f78 1"/>
              <a:gd name="f222" fmla="*/ f183 f79 1"/>
              <a:gd name="f223" fmla="*/ f184 f78 1"/>
              <a:gd name="f224" fmla="*/ f185 f78 1"/>
              <a:gd name="f225" fmla="*/ f186 f79 1"/>
              <a:gd name="f226" fmla="*/ f187 f78 1"/>
              <a:gd name="f227" fmla="*/ f188 f79 1"/>
              <a:gd name="f228" fmla="*/ f189 f78 1"/>
              <a:gd name="f229" fmla="*/ f190 f78 1"/>
              <a:gd name="f230" fmla="*/ f191 f79 1"/>
              <a:gd name="f231" fmla="*/ f192 f78 1"/>
              <a:gd name="f232" fmla="*/ f193 f79 1"/>
              <a:gd name="f233" fmla="*/ f194 f78 1"/>
              <a:gd name="f234" fmla="*/ f195 f79 1"/>
              <a:gd name="f235" fmla="*/ f196 f78 1"/>
              <a:gd name="f236" fmla="*/ f197 f79 1"/>
              <a:gd name="f237" fmla="*/ f198 f7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4">
                <a:pos x="f203" y="f204"/>
              </a:cxn>
              <a:cxn ang="f124">
                <a:pos x="f205" y="f204"/>
              </a:cxn>
              <a:cxn ang="f124">
                <a:pos x="f206" y="f207"/>
              </a:cxn>
              <a:cxn ang="f124">
                <a:pos x="f208" y="f209"/>
              </a:cxn>
              <a:cxn ang="f124">
                <a:pos x="f210" y="f211"/>
              </a:cxn>
              <a:cxn ang="f124">
                <a:pos x="f212" y="f213"/>
              </a:cxn>
              <a:cxn ang="f124">
                <a:pos x="f214" y="f215"/>
              </a:cxn>
              <a:cxn ang="f124">
                <a:pos x="f216" y="f217"/>
              </a:cxn>
              <a:cxn ang="f124">
                <a:pos x="f218" y="f217"/>
              </a:cxn>
              <a:cxn ang="f124">
                <a:pos x="f218" y="f219"/>
              </a:cxn>
              <a:cxn ang="f124">
                <a:pos x="f220" y="f219"/>
              </a:cxn>
              <a:cxn ang="f124">
                <a:pos x="f221" y="f222"/>
              </a:cxn>
              <a:cxn ang="f124">
                <a:pos x="f223" y="f222"/>
              </a:cxn>
              <a:cxn ang="f124">
                <a:pos x="f224" y="f225"/>
              </a:cxn>
              <a:cxn ang="f124">
                <a:pos x="f226" y="f227"/>
              </a:cxn>
              <a:cxn ang="f124">
                <a:pos x="f228" y="f227"/>
              </a:cxn>
              <a:cxn ang="f124">
                <a:pos x="f229" y="f230"/>
              </a:cxn>
              <a:cxn ang="f124">
                <a:pos x="f231" y="f232"/>
              </a:cxn>
              <a:cxn ang="f124">
                <a:pos x="f233" y="f234"/>
              </a:cxn>
              <a:cxn ang="f124">
                <a:pos x="f235" y="f236"/>
              </a:cxn>
              <a:cxn ang="f124">
                <a:pos x="f203" y="f236"/>
              </a:cxn>
              <a:cxn ang="f124">
                <a:pos x="f237" y="f217"/>
              </a:cxn>
              <a:cxn ang="f124">
                <a:pos x="f203" y="f204"/>
              </a:cxn>
            </a:cxnLst>
            <a:rect l="f199" t="f202" r="f200" b="f201"/>
            <a:pathLst>
              <a:path w="482727" h="321935">
                <a:moveTo>
                  <a:pt x="f8" y="f9"/>
                </a:moveTo>
                <a:lnTo>
                  <a:pt x="f10" y="f9"/>
                </a:lnTo>
                <a:lnTo>
                  <a:pt x="f11" y="f12"/>
                </a:ln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lnTo>
                  <a:pt x="f25" y="f26"/>
                </a:ln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5" y="f34"/>
                </a:lnTo>
                <a:lnTo>
                  <a:pt x="f5" y="f35"/>
                </a:lnTo>
                <a:lnTo>
                  <a:pt x="f36" y="f35"/>
                </a:lnTo>
                <a:cubicBezTo>
                  <a:pt x="f37" y="f35"/>
                  <a:pt x="f38" y="f39"/>
                  <a:pt x="f40" y="f39"/>
                </a:cubicBezTo>
                <a:cubicBezTo>
                  <a:pt x="f41" y="f39"/>
                  <a:pt x="f42" y="f39"/>
                  <a:pt x="f43" y="f39"/>
                </a:cubicBezTo>
                <a:cubicBezTo>
                  <a:pt x="f44" y="f39"/>
                  <a:pt x="f45" y="f46"/>
                  <a:pt x="f45" y="f47"/>
                </a:cubicBezTo>
                <a:cubicBezTo>
                  <a:pt x="f45" y="f48"/>
                  <a:pt x="f49" y="f50"/>
                  <a:pt x="f51" y="f52"/>
                </a:cubicBezTo>
                <a:cubicBezTo>
                  <a:pt x="f53" y="f52"/>
                  <a:pt x="f54" y="f52"/>
                  <a:pt x="f55" y="f52"/>
                </a:cubicBezTo>
                <a:cubicBezTo>
                  <a:pt x="f56" y="f52"/>
                  <a:pt x="f57" y="f58"/>
                  <a:pt x="f57" y="f59"/>
                </a:cubicBezTo>
                <a:cubicBezTo>
                  <a:pt x="f57" y="f60"/>
                  <a:pt x="f61" y="f62"/>
                  <a:pt x="f63" y="f64"/>
                </a:cubicBezTo>
                <a:cubicBezTo>
                  <a:pt x="f65" y="f66"/>
                  <a:pt x="f67" y="f68"/>
                  <a:pt x="f67" y="f69"/>
                </a:cubicBezTo>
                <a:cubicBezTo>
                  <a:pt x="f67" y="f70"/>
                  <a:pt x="f71" y="f72"/>
                  <a:pt x="f73" y="f72"/>
                </a:cubicBezTo>
                <a:lnTo>
                  <a:pt x="f8" y="f72"/>
                </a:lnTo>
                <a:cubicBezTo>
                  <a:pt x="f74" y="f72"/>
                  <a:pt x="f6" y="f75"/>
                  <a:pt x="f6" y="f34"/>
                </a:cubicBezTo>
                <a:cubicBezTo>
                  <a:pt x="f6" y="f76"/>
                  <a:pt x="f74" y="f9"/>
                  <a:pt x="f8" y="f9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F5FFFF6C-274C-49C3-94AB-F3C067FEF95F}"/>
              </a:ext>
            </a:extLst>
          </p:cNvPr>
          <p:cNvSpPr txBox="1"/>
          <p:nvPr/>
        </p:nvSpPr>
        <p:spPr>
          <a:xfrm>
            <a:off x="3131490" y="2282223"/>
            <a:ext cx="2927890" cy="1015660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Voyons ce qui se cache sous la rubrique « Local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B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317AB65-4834-470A-A633-F6BF08AE9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27" y="129625"/>
            <a:ext cx="7388352" cy="65987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2C2DCCB4-F62A-47FA-B630-C7DAC089C215}"/>
              </a:ext>
            </a:extLst>
          </p:cNvPr>
          <p:cNvSpPr txBox="1"/>
          <p:nvPr/>
        </p:nvSpPr>
        <p:spPr>
          <a:xfrm>
            <a:off x="4033747" y="2350309"/>
            <a:ext cx="3291840" cy="646334"/>
          </a:xfrm>
          <a:prstGeom prst="rect">
            <a:avLst/>
          </a:prstGeom>
          <a:solidFill>
            <a:srgbClr val="00206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carte nous situant l’emplacement de notre local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472C4"/>
        </a:solidFill>
        <a:ln cap="flat">
          <a:solidFill>
            <a:schemeClr val="bg1"/>
          </a:solidFill>
          <a:prstDash val="solid"/>
        </a:ln>
      </a:spPr>
      <a:bodyPr vert="horz" wrap="square" lIns="91440" tIns="45720" rIns="91440" bIns="45720" anchor="ctr" anchorCtr="0" compatLnSpc="1">
        <a:noAutofit/>
      </a:bodyPr>
      <a:lstStyle>
        <a:defPPr marL="0" marR="0" indent="0" algn="l" defTabSz="914400" rtl="0" fontAlgn="auto" hangingPunct="1">
          <a:lnSpc>
            <a:spcPct val="100000"/>
          </a:lnSpc>
          <a:spcBef>
            <a:spcPts val="0"/>
          </a:spcBef>
          <a:spcAft>
            <a:spcPts val="0"/>
          </a:spcAft>
          <a:buNone/>
          <a:tabLst/>
          <a:defRPr sz="1600" b="0" i="0" u="none" strike="noStrike" kern="1200" cap="none" spc="0" baseline="0">
            <a:solidFill>
              <a:srgbClr val="F2F2F2"/>
            </a:solidFill>
            <a:uFillTx/>
            <a:latin typeface="Calibri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Grand écran</PresentationFormat>
  <Paragraphs>51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1_Thème Office</vt:lpstr>
      <vt:lpstr>2_Thème Office</vt:lpstr>
      <vt:lpstr>Tutoriel de présentation du site BMW Moto Passion et de ses principales rubriques</vt:lpstr>
      <vt:lpstr>Table des matières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Jean-Claude Coppe</dc:creator>
  <cp:lastModifiedBy>Jean-Claude Coppe</cp:lastModifiedBy>
  <cp:revision>7</cp:revision>
  <dcterms:created xsi:type="dcterms:W3CDTF">2020-01-13T15:26:23Z</dcterms:created>
  <dcterms:modified xsi:type="dcterms:W3CDTF">2020-01-13T16:11:50Z</dcterms:modified>
</cp:coreProperties>
</file>